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64" r:id="rId4"/>
    <p:sldId id="265" r:id="rId5"/>
    <p:sldId id="260" r:id="rId6"/>
    <p:sldId id="261" r:id="rId7"/>
    <p:sldId id="262" r:id="rId8"/>
    <p:sldId id="263" r:id="rId9"/>
    <p:sldId id="266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CA6FE-368A-4026-82FB-C2541B7DBCA4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221604-688D-4020-B9ED-EAC54C64F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448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21604-688D-4020-B9ED-EAC54C64F3B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76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36759-1051-4B13-B43C-FD1653C59C6C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88C1B-6C57-485E-9107-737B064178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441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36759-1051-4B13-B43C-FD1653C59C6C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88C1B-6C57-485E-9107-737B064178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36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36759-1051-4B13-B43C-FD1653C59C6C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88C1B-6C57-485E-9107-737B064178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783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36759-1051-4B13-B43C-FD1653C59C6C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88C1B-6C57-485E-9107-737B064178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213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36759-1051-4B13-B43C-FD1653C59C6C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88C1B-6C57-485E-9107-737B064178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971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36759-1051-4B13-B43C-FD1653C59C6C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88C1B-6C57-485E-9107-737B064178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030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36759-1051-4B13-B43C-FD1653C59C6C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88C1B-6C57-485E-9107-737B064178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601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36759-1051-4B13-B43C-FD1653C59C6C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88C1B-6C57-485E-9107-737B064178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505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36759-1051-4B13-B43C-FD1653C59C6C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88C1B-6C57-485E-9107-737B064178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253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36759-1051-4B13-B43C-FD1653C59C6C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88C1B-6C57-485E-9107-737B064178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787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36759-1051-4B13-B43C-FD1653C59C6C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88C1B-6C57-485E-9107-737B064178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790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36759-1051-4B13-B43C-FD1653C59C6C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88C1B-6C57-485E-9107-737B064178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713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02328" y="900546"/>
            <a:ext cx="10099962" cy="2734108"/>
          </a:xfrm>
        </p:spPr>
        <p:txBody>
          <a:bodyPr>
            <a:normAutofit/>
          </a:bodyPr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Мектептің цифрлық ортасы- мүмкіндіктер кеңістігі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58290" y="4142365"/>
            <a:ext cx="9144000" cy="1655762"/>
          </a:xfrm>
        </p:spPr>
        <p:txBody>
          <a:bodyPr>
            <a:normAutofit lnSpcReduction="10000"/>
          </a:bodyPr>
          <a:lstStyle/>
          <a:p>
            <a:pPr algn="r"/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Киянова Замзагуль Ертаевна</a:t>
            </a:r>
          </a:p>
          <a:p>
            <a:pPr algn="r"/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Аубакирова Макпал Млиярдовна</a:t>
            </a:r>
          </a:p>
          <a:p>
            <a:pPr algn="r"/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Астана қаласы әкімдігінің №97 мектеп-гимназиясы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Өткізілетін формат: коучинг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18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ИИ и современные платформы активно применяющие на современных уроках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Gemini            7. AI quiz maker</a:t>
            </a:r>
            <a:endParaRPr lang="ru-RU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Wepik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8.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ScribeSense</a:t>
            </a:r>
            <a:endParaRPr lang="en-US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Canva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9.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Suna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AI</a:t>
            </a:r>
          </a:p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Gimkit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10.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CoSpaces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Edu</a:t>
            </a:r>
          </a:p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Lexica art        11. Checker AI</a:t>
            </a:r>
          </a:p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educaplay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12.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Deepbrain</a:t>
            </a:r>
            <a:endParaRPr lang="en-US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091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Провели опрос об ИИ перед ее реализацией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Знаете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 вы об ИИ?</a:t>
            </a:r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думаете, может ли ИИ повлиять на роль учителя?</a:t>
            </a:r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Пользуетесь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 вы инструментами ИИ?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11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опроса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6364" y="1357746"/>
            <a:ext cx="5023689" cy="27431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9895" y="2683309"/>
            <a:ext cx="4988370" cy="27061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3868" y="4036363"/>
            <a:ext cx="4463158" cy="239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18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Важные аспекты применения ИИ и современных платформ образования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сложных концепции наглядно</a:t>
            </a:r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игры, для повышения мотивации учащихся</a:t>
            </a:r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тестов, презентации, видео, изображения</a:t>
            </a:r>
          </a:p>
        </p:txBody>
      </p:sp>
    </p:spTree>
    <p:extLst>
      <p:ext uri="{BB962C8B-B14F-4D97-AF65-F5344CB8AC3E}">
        <p14:creationId xmlns:p14="http://schemas.microsoft.com/office/powerpoint/2010/main" val="328755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76800" y="449911"/>
            <a:ext cx="6968835" cy="6013024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484909" y="352929"/>
            <a:ext cx="4114800" cy="6013024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Вкус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Ощущение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воспоминание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90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0970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endParaRPr lang="ru-RU"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Вежливо</a:t>
            </a:r>
          </a:p>
          <a:p>
            <a:pPr algn="ctr"/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Раздражительно</a:t>
            </a:r>
          </a:p>
          <a:p>
            <a:pPr algn="ctr"/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 злостью</a:t>
            </a:r>
          </a:p>
          <a:p>
            <a:pPr algn="ctr"/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удивлением</a:t>
            </a:r>
          </a:p>
          <a:p>
            <a:pPr algn="ctr"/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радостью</a:t>
            </a: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887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6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6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6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6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6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6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6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6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822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Горите идеями, чтобы зажигать «ЗВЕЗДЫ»</a:t>
            </a:r>
            <a:endParaRPr lang="ru-RU" sz="8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20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8087</TotalTime>
  <Words>157</Words>
  <Application>Microsoft Office PowerPoint</Application>
  <PresentationFormat>Широкоэкранный</PresentationFormat>
  <Paragraphs>35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Мектептің цифрлық ортасы- мүмкіндіктер кеңістігі</vt:lpstr>
      <vt:lpstr>ИИ и современные платформы активно применяющие на современных уроках</vt:lpstr>
      <vt:lpstr>Провели опрос об ИИ перед ее реализацией</vt:lpstr>
      <vt:lpstr>Результаты опроса</vt:lpstr>
      <vt:lpstr>Важные аспекты применения ИИ и современных платформ образования</vt:lpstr>
      <vt:lpstr>Презентация PowerPoint</vt:lpstr>
      <vt:lpstr>ДА</vt:lpstr>
      <vt:lpstr>Работа ИИ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Мектептің цифрлық ортасы- мүмкіндіктер кеңістігі</dc:title>
  <dc:creator>Дидар Асанбаев</dc:creator>
  <cp:lastModifiedBy>Дидар Асанбаев</cp:lastModifiedBy>
  <cp:revision>30</cp:revision>
  <dcterms:created xsi:type="dcterms:W3CDTF">2024-08-01T15:41:15Z</dcterms:created>
  <dcterms:modified xsi:type="dcterms:W3CDTF">2024-08-11T06:37:17Z</dcterms:modified>
</cp:coreProperties>
</file>