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83" r:id="rId2"/>
    <p:sldId id="257" r:id="rId3"/>
    <p:sldId id="258" r:id="rId4"/>
    <p:sldId id="281" r:id="rId5"/>
    <p:sldId id="280" r:id="rId6"/>
    <p:sldId id="261" r:id="rId7"/>
    <p:sldId id="282" r:id="rId8"/>
    <p:sldId id="284" r:id="rId9"/>
  </p:sldIdLst>
  <p:sldSz cx="12192000" cy="6858000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5" autoAdjust="0"/>
    <p:restoredTop sz="94660"/>
  </p:normalViewPr>
  <p:slideViewPr>
    <p:cSldViewPr>
      <p:cViewPr varScale="1">
        <p:scale>
          <a:sx n="105" d="100"/>
          <a:sy n="105" d="100"/>
        </p:scale>
        <p:origin x="82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1936"/>
          </a:xfrm>
          <a:prstGeom prst="rect">
            <a:avLst/>
          </a:prstGeom>
        </p:spPr>
        <p:txBody>
          <a:bodyPr vert="horz" lIns="80376" tIns="40188" rIns="80376" bIns="4018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9703" y="0"/>
            <a:ext cx="4307046" cy="341936"/>
          </a:xfrm>
          <a:prstGeom prst="rect">
            <a:avLst/>
          </a:prstGeom>
        </p:spPr>
        <p:txBody>
          <a:bodyPr vert="horz" lIns="80376" tIns="40188" rIns="80376" bIns="40188" rtlCol="0"/>
          <a:lstStyle>
            <a:lvl1pPr algn="r">
              <a:defRPr sz="1100"/>
            </a:lvl1pPr>
          </a:lstStyle>
          <a:p>
            <a:fld id="{09189B82-A460-4434-BBCD-A12EA024C937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8146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376" tIns="40188" rIns="80376" bIns="4018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934" y="3275966"/>
            <a:ext cx="7951470" cy="2680335"/>
          </a:xfrm>
          <a:prstGeom prst="rect">
            <a:avLst/>
          </a:prstGeom>
        </p:spPr>
        <p:txBody>
          <a:bodyPr vert="horz" lIns="80376" tIns="40188" rIns="80376" bIns="4018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5265"/>
            <a:ext cx="4307046" cy="341935"/>
          </a:xfrm>
          <a:prstGeom prst="rect">
            <a:avLst/>
          </a:prstGeom>
        </p:spPr>
        <p:txBody>
          <a:bodyPr vert="horz" lIns="80376" tIns="40188" rIns="80376" bIns="4018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9703" y="6465265"/>
            <a:ext cx="4307046" cy="341935"/>
          </a:xfrm>
          <a:prstGeom prst="rect">
            <a:avLst/>
          </a:prstGeom>
        </p:spPr>
        <p:txBody>
          <a:bodyPr vert="horz" lIns="80376" tIns="40188" rIns="80376" bIns="40188" rtlCol="0" anchor="b"/>
          <a:lstStyle>
            <a:lvl1pPr algn="r">
              <a:defRPr sz="1100"/>
            </a:lvl1pPr>
          </a:lstStyle>
          <a:p>
            <a:fld id="{E06F9571-5588-45F3-8A66-B41E2A34B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57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F9571-5588-45F3-8A66-B41E2A34B4A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01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0095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0095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047744" y="3566159"/>
            <a:ext cx="4386580" cy="425450"/>
          </a:xfrm>
          <a:custGeom>
            <a:avLst/>
            <a:gdLst/>
            <a:ahLst/>
            <a:cxnLst/>
            <a:rect l="l" t="t" r="r" b="b"/>
            <a:pathLst>
              <a:path w="4386580" h="425450">
                <a:moveTo>
                  <a:pt x="4315206" y="0"/>
                </a:moveTo>
                <a:lnTo>
                  <a:pt x="70865" y="0"/>
                </a:lnTo>
                <a:lnTo>
                  <a:pt x="43291" y="5572"/>
                </a:lnTo>
                <a:lnTo>
                  <a:pt x="20764" y="20764"/>
                </a:lnTo>
                <a:lnTo>
                  <a:pt x="5572" y="43291"/>
                </a:lnTo>
                <a:lnTo>
                  <a:pt x="0" y="70865"/>
                </a:lnTo>
                <a:lnTo>
                  <a:pt x="0" y="354329"/>
                </a:lnTo>
                <a:lnTo>
                  <a:pt x="5572" y="381904"/>
                </a:lnTo>
                <a:lnTo>
                  <a:pt x="20764" y="404431"/>
                </a:lnTo>
                <a:lnTo>
                  <a:pt x="43291" y="419623"/>
                </a:lnTo>
                <a:lnTo>
                  <a:pt x="70865" y="425195"/>
                </a:lnTo>
                <a:lnTo>
                  <a:pt x="4315206" y="425195"/>
                </a:lnTo>
                <a:lnTo>
                  <a:pt x="4342780" y="419623"/>
                </a:lnTo>
                <a:lnTo>
                  <a:pt x="4365307" y="404431"/>
                </a:lnTo>
                <a:lnTo>
                  <a:pt x="4380499" y="381904"/>
                </a:lnTo>
                <a:lnTo>
                  <a:pt x="4386072" y="354329"/>
                </a:lnTo>
                <a:lnTo>
                  <a:pt x="4386072" y="70865"/>
                </a:lnTo>
                <a:lnTo>
                  <a:pt x="4380499" y="43291"/>
                </a:lnTo>
                <a:lnTo>
                  <a:pt x="4365307" y="20764"/>
                </a:lnTo>
                <a:lnTo>
                  <a:pt x="4342780" y="5572"/>
                </a:lnTo>
                <a:lnTo>
                  <a:pt x="431520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21808" y="1802892"/>
            <a:ext cx="1616964" cy="171602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4634484" y="3991355"/>
            <a:ext cx="3187065" cy="350520"/>
          </a:xfrm>
          <a:custGeom>
            <a:avLst/>
            <a:gdLst/>
            <a:ahLst/>
            <a:cxnLst/>
            <a:rect l="l" t="t" r="r" b="b"/>
            <a:pathLst>
              <a:path w="3187065" h="350520">
                <a:moveTo>
                  <a:pt x="3128264" y="0"/>
                </a:moveTo>
                <a:lnTo>
                  <a:pt x="58419" y="0"/>
                </a:lnTo>
                <a:lnTo>
                  <a:pt x="35683" y="4591"/>
                </a:lnTo>
                <a:lnTo>
                  <a:pt x="17113" y="17113"/>
                </a:lnTo>
                <a:lnTo>
                  <a:pt x="4591" y="35683"/>
                </a:lnTo>
                <a:lnTo>
                  <a:pt x="0" y="58420"/>
                </a:lnTo>
                <a:lnTo>
                  <a:pt x="0" y="292100"/>
                </a:lnTo>
                <a:lnTo>
                  <a:pt x="4591" y="314836"/>
                </a:lnTo>
                <a:lnTo>
                  <a:pt x="17113" y="333406"/>
                </a:lnTo>
                <a:lnTo>
                  <a:pt x="35683" y="345928"/>
                </a:lnTo>
                <a:lnTo>
                  <a:pt x="58419" y="350520"/>
                </a:lnTo>
                <a:lnTo>
                  <a:pt x="3128264" y="350520"/>
                </a:lnTo>
                <a:lnTo>
                  <a:pt x="3151000" y="345928"/>
                </a:lnTo>
                <a:lnTo>
                  <a:pt x="3169570" y="333406"/>
                </a:lnTo>
                <a:lnTo>
                  <a:pt x="3182092" y="314836"/>
                </a:lnTo>
                <a:lnTo>
                  <a:pt x="3186684" y="292100"/>
                </a:lnTo>
                <a:lnTo>
                  <a:pt x="3186684" y="58420"/>
                </a:lnTo>
                <a:lnTo>
                  <a:pt x="3182092" y="35683"/>
                </a:lnTo>
                <a:lnTo>
                  <a:pt x="3169570" y="17113"/>
                </a:lnTo>
                <a:lnTo>
                  <a:pt x="3151000" y="4591"/>
                </a:lnTo>
                <a:lnTo>
                  <a:pt x="312826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0095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10653" y="1626869"/>
            <a:ext cx="3608704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0095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2622" y="2617673"/>
            <a:ext cx="11366754" cy="3155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8.png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438400" y="2209800"/>
            <a:ext cx="7361904" cy="2216198"/>
            <a:chOff x="2545104" y="1623079"/>
            <a:chExt cx="7361904" cy="221619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4327880" y="3033918"/>
              <a:ext cx="4264351" cy="424804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5201571" y="3377195"/>
              <a:ext cx="2066063" cy="387872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object 8">
              <a:extLst>
                <a:ext uri="{FF2B5EF4-FFF2-40B4-BE49-F238E27FC236}">
                  <a16:creationId xmlns:a16="http://schemas.microsoft.com/office/drawing/2014/main" xmlns="" id="{DE4A3E83-BC1E-B2F6-259C-0BE68032D41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03550" y="1623079"/>
              <a:ext cx="1337354" cy="144777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DC28D49-CCA2-EE9A-8DC7-617808F1839A}"/>
                </a:ext>
              </a:extLst>
            </p:cNvPr>
            <p:cNvSpPr txBox="1"/>
            <p:nvPr/>
          </p:nvSpPr>
          <p:spPr>
            <a:xfrm>
              <a:off x="2545104" y="3008280"/>
              <a:ext cx="73619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defRPr/>
              </a:pPr>
              <a:r>
                <a:rPr lang="kk-KZ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СИСТЕМ</a:t>
              </a:r>
              <a:r>
                <a:rPr lang="ru-RU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kk-KZ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ОБРАЗОВАНИЯ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k-KZ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СТОЛИЦЫ</a:t>
              </a:r>
              <a:endParaRPr lang="kk-K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868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object 44"/>
          <p:cNvGrpSpPr/>
          <p:nvPr/>
        </p:nvGrpSpPr>
        <p:grpSpPr>
          <a:xfrm>
            <a:off x="4732900" y="2186177"/>
            <a:ext cx="822198" cy="751840"/>
            <a:chOff x="4815077" y="2186177"/>
            <a:chExt cx="822198" cy="751840"/>
          </a:xfrm>
        </p:grpSpPr>
        <p:sp>
          <p:nvSpPr>
            <p:cNvPr id="45" name="object 45"/>
            <p:cNvSpPr/>
            <p:nvPr/>
          </p:nvSpPr>
          <p:spPr>
            <a:xfrm>
              <a:off x="4815077" y="2186177"/>
              <a:ext cx="762000" cy="751840"/>
            </a:xfrm>
            <a:custGeom>
              <a:avLst/>
              <a:gdLst/>
              <a:ahLst/>
              <a:cxnLst/>
              <a:rect l="l" t="t" r="r" b="b"/>
              <a:pathLst>
                <a:path w="762000" h="751839">
                  <a:moveTo>
                    <a:pt x="381000" y="0"/>
                  </a:moveTo>
                  <a:lnTo>
                    <a:pt x="333204" y="2926"/>
                  </a:lnTo>
                  <a:lnTo>
                    <a:pt x="287181" y="11470"/>
                  </a:lnTo>
                  <a:lnTo>
                    <a:pt x="243288" y="25281"/>
                  </a:lnTo>
                  <a:lnTo>
                    <a:pt x="201881" y="44006"/>
                  </a:lnTo>
                  <a:lnTo>
                    <a:pt x="163318" y="67294"/>
                  </a:lnTo>
                  <a:lnTo>
                    <a:pt x="127955" y="94794"/>
                  </a:lnTo>
                  <a:lnTo>
                    <a:pt x="96149" y="126153"/>
                  </a:lnTo>
                  <a:lnTo>
                    <a:pt x="68257" y="161020"/>
                  </a:lnTo>
                  <a:lnTo>
                    <a:pt x="44636" y="199044"/>
                  </a:lnTo>
                  <a:lnTo>
                    <a:pt x="25643" y="239872"/>
                  </a:lnTo>
                  <a:lnTo>
                    <a:pt x="11634" y="283152"/>
                  </a:lnTo>
                  <a:lnTo>
                    <a:pt x="2968" y="328534"/>
                  </a:lnTo>
                  <a:lnTo>
                    <a:pt x="0" y="375666"/>
                  </a:lnTo>
                  <a:lnTo>
                    <a:pt x="2968" y="422797"/>
                  </a:lnTo>
                  <a:lnTo>
                    <a:pt x="11634" y="468179"/>
                  </a:lnTo>
                  <a:lnTo>
                    <a:pt x="25643" y="511459"/>
                  </a:lnTo>
                  <a:lnTo>
                    <a:pt x="44636" y="552287"/>
                  </a:lnTo>
                  <a:lnTo>
                    <a:pt x="68257" y="590311"/>
                  </a:lnTo>
                  <a:lnTo>
                    <a:pt x="96149" y="625178"/>
                  </a:lnTo>
                  <a:lnTo>
                    <a:pt x="127955" y="656537"/>
                  </a:lnTo>
                  <a:lnTo>
                    <a:pt x="163318" y="684037"/>
                  </a:lnTo>
                  <a:lnTo>
                    <a:pt x="201881" y="707325"/>
                  </a:lnTo>
                  <a:lnTo>
                    <a:pt x="243288" y="726050"/>
                  </a:lnTo>
                  <a:lnTo>
                    <a:pt x="287181" y="739861"/>
                  </a:lnTo>
                  <a:lnTo>
                    <a:pt x="333204" y="748405"/>
                  </a:lnTo>
                  <a:lnTo>
                    <a:pt x="381000" y="751332"/>
                  </a:lnTo>
                  <a:lnTo>
                    <a:pt x="428795" y="748405"/>
                  </a:lnTo>
                  <a:lnTo>
                    <a:pt x="474818" y="739861"/>
                  </a:lnTo>
                  <a:lnTo>
                    <a:pt x="518711" y="726050"/>
                  </a:lnTo>
                  <a:lnTo>
                    <a:pt x="560118" y="707325"/>
                  </a:lnTo>
                  <a:lnTo>
                    <a:pt x="598681" y="684037"/>
                  </a:lnTo>
                  <a:lnTo>
                    <a:pt x="634044" y="656537"/>
                  </a:lnTo>
                  <a:lnTo>
                    <a:pt x="665850" y="625178"/>
                  </a:lnTo>
                  <a:lnTo>
                    <a:pt x="693742" y="590311"/>
                  </a:lnTo>
                  <a:lnTo>
                    <a:pt x="717363" y="552287"/>
                  </a:lnTo>
                  <a:lnTo>
                    <a:pt x="736356" y="511459"/>
                  </a:lnTo>
                  <a:lnTo>
                    <a:pt x="750365" y="468179"/>
                  </a:lnTo>
                  <a:lnTo>
                    <a:pt x="759031" y="422797"/>
                  </a:lnTo>
                  <a:lnTo>
                    <a:pt x="762000" y="375666"/>
                  </a:lnTo>
                  <a:lnTo>
                    <a:pt x="759031" y="328534"/>
                  </a:lnTo>
                  <a:lnTo>
                    <a:pt x="750365" y="283152"/>
                  </a:lnTo>
                  <a:lnTo>
                    <a:pt x="736356" y="239872"/>
                  </a:lnTo>
                  <a:lnTo>
                    <a:pt x="717363" y="199044"/>
                  </a:lnTo>
                  <a:lnTo>
                    <a:pt x="693742" y="161020"/>
                  </a:lnTo>
                  <a:lnTo>
                    <a:pt x="665850" y="126153"/>
                  </a:lnTo>
                  <a:lnTo>
                    <a:pt x="634044" y="94794"/>
                  </a:lnTo>
                  <a:lnTo>
                    <a:pt x="598681" y="67294"/>
                  </a:lnTo>
                  <a:lnTo>
                    <a:pt x="560118" y="44006"/>
                  </a:lnTo>
                  <a:lnTo>
                    <a:pt x="518711" y="25281"/>
                  </a:lnTo>
                  <a:lnTo>
                    <a:pt x="474818" y="11470"/>
                  </a:lnTo>
                  <a:lnTo>
                    <a:pt x="428795" y="2926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815077" y="2186177"/>
              <a:ext cx="762000" cy="751840"/>
            </a:xfrm>
            <a:custGeom>
              <a:avLst/>
              <a:gdLst/>
              <a:ahLst/>
              <a:cxnLst/>
              <a:rect l="l" t="t" r="r" b="b"/>
              <a:pathLst>
                <a:path w="762000" h="751839">
                  <a:moveTo>
                    <a:pt x="0" y="375666"/>
                  </a:moveTo>
                  <a:lnTo>
                    <a:pt x="2968" y="328534"/>
                  </a:lnTo>
                  <a:lnTo>
                    <a:pt x="11634" y="283152"/>
                  </a:lnTo>
                  <a:lnTo>
                    <a:pt x="25643" y="239872"/>
                  </a:lnTo>
                  <a:lnTo>
                    <a:pt x="44636" y="199044"/>
                  </a:lnTo>
                  <a:lnTo>
                    <a:pt x="68257" y="161020"/>
                  </a:lnTo>
                  <a:lnTo>
                    <a:pt x="96149" y="126153"/>
                  </a:lnTo>
                  <a:lnTo>
                    <a:pt x="127955" y="94794"/>
                  </a:lnTo>
                  <a:lnTo>
                    <a:pt x="163318" y="67294"/>
                  </a:lnTo>
                  <a:lnTo>
                    <a:pt x="201881" y="44006"/>
                  </a:lnTo>
                  <a:lnTo>
                    <a:pt x="243288" y="25281"/>
                  </a:lnTo>
                  <a:lnTo>
                    <a:pt x="287181" y="11470"/>
                  </a:lnTo>
                  <a:lnTo>
                    <a:pt x="333204" y="2926"/>
                  </a:lnTo>
                  <a:lnTo>
                    <a:pt x="381000" y="0"/>
                  </a:lnTo>
                  <a:lnTo>
                    <a:pt x="428795" y="2926"/>
                  </a:lnTo>
                  <a:lnTo>
                    <a:pt x="474818" y="11470"/>
                  </a:lnTo>
                  <a:lnTo>
                    <a:pt x="518711" y="25281"/>
                  </a:lnTo>
                  <a:lnTo>
                    <a:pt x="560118" y="44006"/>
                  </a:lnTo>
                  <a:lnTo>
                    <a:pt x="598681" y="67294"/>
                  </a:lnTo>
                  <a:lnTo>
                    <a:pt x="634044" y="94794"/>
                  </a:lnTo>
                  <a:lnTo>
                    <a:pt x="665850" y="126153"/>
                  </a:lnTo>
                  <a:lnTo>
                    <a:pt x="693742" y="161020"/>
                  </a:lnTo>
                  <a:lnTo>
                    <a:pt x="717363" y="199044"/>
                  </a:lnTo>
                  <a:lnTo>
                    <a:pt x="736356" y="239872"/>
                  </a:lnTo>
                  <a:lnTo>
                    <a:pt x="750365" y="283152"/>
                  </a:lnTo>
                  <a:lnTo>
                    <a:pt x="759031" y="328534"/>
                  </a:lnTo>
                  <a:lnTo>
                    <a:pt x="762000" y="375666"/>
                  </a:lnTo>
                  <a:lnTo>
                    <a:pt x="759031" y="422797"/>
                  </a:lnTo>
                  <a:lnTo>
                    <a:pt x="750365" y="468179"/>
                  </a:lnTo>
                  <a:lnTo>
                    <a:pt x="736356" y="511459"/>
                  </a:lnTo>
                  <a:lnTo>
                    <a:pt x="717363" y="552287"/>
                  </a:lnTo>
                  <a:lnTo>
                    <a:pt x="693742" y="590311"/>
                  </a:lnTo>
                  <a:lnTo>
                    <a:pt x="665850" y="625178"/>
                  </a:lnTo>
                  <a:lnTo>
                    <a:pt x="634044" y="656537"/>
                  </a:lnTo>
                  <a:lnTo>
                    <a:pt x="598681" y="684037"/>
                  </a:lnTo>
                  <a:lnTo>
                    <a:pt x="560118" y="707325"/>
                  </a:lnTo>
                  <a:lnTo>
                    <a:pt x="518711" y="726050"/>
                  </a:lnTo>
                  <a:lnTo>
                    <a:pt x="474818" y="739861"/>
                  </a:lnTo>
                  <a:lnTo>
                    <a:pt x="428795" y="748405"/>
                  </a:lnTo>
                  <a:lnTo>
                    <a:pt x="381000" y="751332"/>
                  </a:lnTo>
                  <a:lnTo>
                    <a:pt x="333204" y="748405"/>
                  </a:lnTo>
                  <a:lnTo>
                    <a:pt x="287181" y="739861"/>
                  </a:lnTo>
                  <a:lnTo>
                    <a:pt x="243288" y="726050"/>
                  </a:lnTo>
                  <a:lnTo>
                    <a:pt x="201881" y="707325"/>
                  </a:lnTo>
                  <a:lnTo>
                    <a:pt x="163318" y="684037"/>
                  </a:lnTo>
                  <a:lnTo>
                    <a:pt x="127955" y="656537"/>
                  </a:lnTo>
                  <a:lnTo>
                    <a:pt x="96149" y="625178"/>
                  </a:lnTo>
                  <a:lnTo>
                    <a:pt x="68257" y="590311"/>
                  </a:lnTo>
                  <a:lnTo>
                    <a:pt x="44636" y="552287"/>
                  </a:lnTo>
                  <a:lnTo>
                    <a:pt x="25643" y="511459"/>
                  </a:lnTo>
                  <a:lnTo>
                    <a:pt x="11634" y="468179"/>
                  </a:lnTo>
                  <a:lnTo>
                    <a:pt x="2968" y="422797"/>
                  </a:lnTo>
                  <a:lnTo>
                    <a:pt x="0" y="37566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637275" y="2276855"/>
              <a:ext cx="0" cy="629285"/>
            </a:xfrm>
            <a:custGeom>
              <a:avLst/>
              <a:gdLst/>
              <a:ahLst/>
              <a:cxnLst/>
              <a:rect l="l" t="t" r="r" b="b"/>
              <a:pathLst>
                <a:path h="629285">
                  <a:moveTo>
                    <a:pt x="0" y="0"/>
                  </a:moveTo>
                  <a:lnTo>
                    <a:pt x="0" y="629285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3909" y="184404"/>
            <a:ext cx="6163691" cy="3916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73505" y="171399"/>
            <a:ext cx="93706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114" dirty="0" smtClean="0">
                <a:solidFill>
                  <a:srgbClr val="FFFFFF"/>
                </a:solidFill>
                <a:latin typeface="Arial"/>
                <a:cs typeface="Arial"/>
              </a:rPr>
              <a:t>СИСТЕМА ОБРАЗОВАНИЯ СТОЛИЦЫ 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71444" y="3365753"/>
            <a:ext cx="114300" cy="290195"/>
          </a:xfrm>
          <a:custGeom>
            <a:avLst/>
            <a:gdLst/>
            <a:ahLst/>
            <a:cxnLst/>
            <a:rect l="l" t="t" r="r" b="b"/>
            <a:pathLst>
              <a:path w="114300" h="290195">
                <a:moveTo>
                  <a:pt x="76200" y="95250"/>
                </a:moveTo>
                <a:lnTo>
                  <a:pt x="38100" y="95250"/>
                </a:lnTo>
                <a:lnTo>
                  <a:pt x="38100" y="290195"/>
                </a:lnTo>
                <a:lnTo>
                  <a:pt x="76200" y="290195"/>
                </a:lnTo>
                <a:lnTo>
                  <a:pt x="76200" y="95250"/>
                </a:lnTo>
                <a:close/>
              </a:path>
              <a:path w="114300" h="290195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290195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6392" y="1526286"/>
            <a:ext cx="114300" cy="290195"/>
          </a:xfrm>
          <a:custGeom>
            <a:avLst/>
            <a:gdLst/>
            <a:ahLst/>
            <a:cxnLst/>
            <a:rect l="l" t="t" r="r" b="b"/>
            <a:pathLst>
              <a:path w="114300" h="290194">
                <a:moveTo>
                  <a:pt x="76200" y="95250"/>
                </a:moveTo>
                <a:lnTo>
                  <a:pt x="38100" y="95250"/>
                </a:lnTo>
                <a:lnTo>
                  <a:pt x="38100" y="290194"/>
                </a:lnTo>
                <a:lnTo>
                  <a:pt x="76200" y="290194"/>
                </a:lnTo>
                <a:lnTo>
                  <a:pt x="76200" y="95250"/>
                </a:lnTo>
                <a:close/>
              </a:path>
              <a:path w="114300" h="290194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290194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35330" y="1296162"/>
            <a:ext cx="820674" cy="751840"/>
            <a:chOff x="735330" y="1296162"/>
            <a:chExt cx="820674" cy="751840"/>
          </a:xfrm>
        </p:grpSpPr>
        <p:sp>
          <p:nvSpPr>
            <p:cNvPr id="7" name="object 7"/>
            <p:cNvSpPr/>
            <p:nvPr/>
          </p:nvSpPr>
          <p:spPr>
            <a:xfrm>
              <a:off x="735330" y="1296162"/>
              <a:ext cx="760730" cy="751840"/>
            </a:xfrm>
            <a:custGeom>
              <a:avLst/>
              <a:gdLst/>
              <a:ahLst/>
              <a:cxnLst/>
              <a:rect l="l" t="t" r="r" b="b"/>
              <a:pathLst>
                <a:path w="760730" h="751839">
                  <a:moveTo>
                    <a:pt x="380238" y="0"/>
                  </a:moveTo>
                  <a:lnTo>
                    <a:pt x="332542" y="2926"/>
                  </a:lnTo>
                  <a:lnTo>
                    <a:pt x="286615" y="11470"/>
                  </a:lnTo>
                  <a:lnTo>
                    <a:pt x="242811" y="25281"/>
                  </a:lnTo>
                  <a:lnTo>
                    <a:pt x="201488" y="44006"/>
                  </a:lnTo>
                  <a:lnTo>
                    <a:pt x="163002" y="67294"/>
                  </a:lnTo>
                  <a:lnTo>
                    <a:pt x="127708" y="94794"/>
                  </a:lnTo>
                  <a:lnTo>
                    <a:pt x="95965" y="126153"/>
                  </a:lnTo>
                  <a:lnTo>
                    <a:pt x="68127" y="161020"/>
                  </a:lnTo>
                  <a:lnTo>
                    <a:pt x="44551" y="199044"/>
                  </a:lnTo>
                  <a:lnTo>
                    <a:pt x="25594" y="239872"/>
                  </a:lnTo>
                  <a:lnTo>
                    <a:pt x="11613" y="283152"/>
                  </a:lnTo>
                  <a:lnTo>
                    <a:pt x="2962" y="328534"/>
                  </a:lnTo>
                  <a:lnTo>
                    <a:pt x="0" y="375665"/>
                  </a:lnTo>
                  <a:lnTo>
                    <a:pt x="2962" y="422797"/>
                  </a:lnTo>
                  <a:lnTo>
                    <a:pt x="11613" y="468179"/>
                  </a:lnTo>
                  <a:lnTo>
                    <a:pt x="25594" y="511459"/>
                  </a:lnTo>
                  <a:lnTo>
                    <a:pt x="44551" y="552287"/>
                  </a:lnTo>
                  <a:lnTo>
                    <a:pt x="68127" y="590311"/>
                  </a:lnTo>
                  <a:lnTo>
                    <a:pt x="95965" y="625178"/>
                  </a:lnTo>
                  <a:lnTo>
                    <a:pt x="127708" y="656537"/>
                  </a:lnTo>
                  <a:lnTo>
                    <a:pt x="163002" y="684037"/>
                  </a:lnTo>
                  <a:lnTo>
                    <a:pt x="201488" y="707325"/>
                  </a:lnTo>
                  <a:lnTo>
                    <a:pt x="242811" y="726050"/>
                  </a:lnTo>
                  <a:lnTo>
                    <a:pt x="286615" y="739861"/>
                  </a:lnTo>
                  <a:lnTo>
                    <a:pt x="332542" y="748405"/>
                  </a:lnTo>
                  <a:lnTo>
                    <a:pt x="380238" y="751332"/>
                  </a:lnTo>
                  <a:lnTo>
                    <a:pt x="427945" y="748405"/>
                  </a:lnTo>
                  <a:lnTo>
                    <a:pt x="473881" y="739861"/>
                  </a:lnTo>
                  <a:lnTo>
                    <a:pt x="517690" y="726050"/>
                  </a:lnTo>
                  <a:lnTo>
                    <a:pt x="559015" y="707325"/>
                  </a:lnTo>
                  <a:lnTo>
                    <a:pt x="597501" y="684037"/>
                  </a:lnTo>
                  <a:lnTo>
                    <a:pt x="632792" y="656537"/>
                  </a:lnTo>
                  <a:lnTo>
                    <a:pt x="664532" y="625178"/>
                  </a:lnTo>
                  <a:lnTo>
                    <a:pt x="692365" y="590311"/>
                  </a:lnTo>
                  <a:lnTo>
                    <a:pt x="715936" y="552287"/>
                  </a:lnTo>
                  <a:lnTo>
                    <a:pt x="734888" y="511459"/>
                  </a:lnTo>
                  <a:lnTo>
                    <a:pt x="748866" y="468179"/>
                  </a:lnTo>
                  <a:lnTo>
                    <a:pt x="757514" y="422797"/>
                  </a:lnTo>
                  <a:lnTo>
                    <a:pt x="760476" y="375665"/>
                  </a:lnTo>
                  <a:lnTo>
                    <a:pt x="757514" y="328534"/>
                  </a:lnTo>
                  <a:lnTo>
                    <a:pt x="748866" y="283152"/>
                  </a:lnTo>
                  <a:lnTo>
                    <a:pt x="734888" y="239872"/>
                  </a:lnTo>
                  <a:lnTo>
                    <a:pt x="715936" y="199044"/>
                  </a:lnTo>
                  <a:lnTo>
                    <a:pt x="692365" y="161020"/>
                  </a:lnTo>
                  <a:lnTo>
                    <a:pt x="664532" y="126153"/>
                  </a:lnTo>
                  <a:lnTo>
                    <a:pt x="632792" y="94794"/>
                  </a:lnTo>
                  <a:lnTo>
                    <a:pt x="597501" y="67294"/>
                  </a:lnTo>
                  <a:lnTo>
                    <a:pt x="559015" y="44006"/>
                  </a:lnTo>
                  <a:lnTo>
                    <a:pt x="517690" y="25281"/>
                  </a:lnTo>
                  <a:lnTo>
                    <a:pt x="473881" y="11470"/>
                  </a:lnTo>
                  <a:lnTo>
                    <a:pt x="427945" y="2926"/>
                  </a:lnTo>
                  <a:lnTo>
                    <a:pt x="380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5330" y="1296162"/>
              <a:ext cx="760730" cy="751840"/>
            </a:xfrm>
            <a:custGeom>
              <a:avLst/>
              <a:gdLst/>
              <a:ahLst/>
              <a:cxnLst/>
              <a:rect l="l" t="t" r="r" b="b"/>
              <a:pathLst>
                <a:path w="760730" h="751839">
                  <a:moveTo>
                    <a:pt x="0" y="375665"/>
                  </a:moveTo>
                  <a:lnTo>
                    <a:pt x="2962" y="328534"/>
                  </a:lnTo>
                  <a:lnTo>
                    <a:pt x="11613" y="283152"/>
                  </a:lnTo>
                  <a:lnTo>
                    <a:pt x="25594" y="239872"/>
                  </a:lnTo>
                  <a:lnTo>
                    <a:pt x="44551" y="199044"/>
                  </a:lnTo>
                  <a:lnTo>
                    <a:pt x="68127" y="161020"/>
                  </a:lnTo>
                  <a:lnTo>
                    <a:pt x="95965" y="126153"/>
                  </a:lnTo>
                  <a:lnTo>
                    <a:pt x="127708" y="94794"/>
                  </a:lnTo>
                  <a:lnTo>
                    <a:pt x="163002" y="67294"/>
                  </a:lnTo>
                  <a:lnTo>
                    <a:pt x="201488" y="44006"/>
                  </a:lnTo>
                  <a:lnTo>
                    <a:pt x="242811" y="25281"/>
                  </a:lnTo>
                  <a:lnTo>
                    <a:pt x="286615" y="11470"/>
                  </a:lnTo>
                  <a:lnTo>
                    <a:pt x="332542" y="2926"/>
                  </a:lnTo>
                  <a:lnTo>
                    <a:pt x="380238" y="0"/>
                  </a:lnTo>
                  <a:lnTo>
                    <a:pt x="427945" y="2926"/>
                  </a:lnTo>
                  <a:lnTo>
                    <a:pt x="473881" y="11470"/>
                  </a:lnTo>
                  <a:lnTo>
                    <a:pt x="517690" y="25281"/>
                  </a:lnTo>
                  <a:lnTo>
                    <a:pt x="559015" y="44006"/>
                  </a:lnTo>
                  <a:lnTo>
                    <a:pt x="597501" y="67294"/>
                  </a:lnTo>
                  <a:lnTo>
                    <a:pt x="632792" y="94794"/>
                  </a:lnTo>
                  <a:lnTo>
                    <a:pt x="664532" y="126153"/>
                  </a:lnTo>
                  <a:lnTo>
                    <a:pt x="692365" y="161020"/>
                  </a:lnTo>
                  <a:lnTo>
                    <a:pt x="715936" y="199044"/>
                  </a:lnTo>
                  <a:lnTo>
                    <a:pt x="734888" y="239872"/>
                  </a:lnTo>
                  <a:lnTo>
                    <a:pt x="748866" y="283152"/>
                  </a:lnTo>
                  <a:lnTo>
                    <a:pt x="757514" y="328534"/>
                  </a:lnTo>
                  <a:lnTo>
                    <a:pt x="760476" y="375665"/>
                  </a:lnTo>
                  <a:lnTo>
                    <a:pt x="757514" y="422797"/>
                  </a:lnTo>
                  <a:lnTo>
                    <a:pt x="748866" y="468179"/>
                  </a:lnTo>
                  <a:lnTo>
                    <a:pt x="734888" y="511459"/>
                  </a:lnTo>
                  <a:lnTo>
                    <a:pt x="715936" y="552287"/>
                  </a:lnTo>
                  <a:lnTo>
                    <a:pt x="692365" y="590311"/>
                  </a:lnTo>
                  <a:lnTo>
                    <a:pt x="664532" y="625178"/>
                  </a:lnTo>
                  <a:lnTo>
                    <a:pt x="632792" y="656537"/>
                  </a:lnTo>
                  <a:lnTo>
                    <a:pt x="597501" y="684037"/>
                  </a:lnTo>
                  <a:lnTo>
                    <a:pt x="559015" y="707325"/>
                  </a:lnTo>
                  <a:lnTo>
                    <a:pt x="517690" y="726050"/>
                  </a:lnTo>
                  <a:lnTo>
                    <a:pt x="473881" y="739861"/>
                  </a:lnTo>
                  <a:lnTo>
                    <a:pt x="427945" y="748405"/>
                  </a:lnTo>
                  <a:lnTo>
                    <a:pt x="380238" y="751332"/>
                  </a:lnTo>
                  <a:lnTo>
                    <a:pt x="332542" y="748405"/>
                  </a:lnTo>
                  <a:lnTo>
                    <a:pt x="286615" y="739861"/>
                  </a:lnTo>
                  <a:lnTo>
                    <a:pt x="242811" y="726050"/>
                  </a:lnTo>
                  <a:lnTo>
                    <a:pt x="201488" y="707325"/>
                  </a:lnTo>
                  <a:lnTo>
                    <a:pt x="163002" y="684037"/>
                  </a:lnTo>
                  <a:lnTo>
                    <a:pt x="127708" y="656537"/>
                  </a:lnTo>
                  <a:lnTo>
                    <a:pt x="95965" y="625178"/>
                  </a:lnTo>
                  <a:lnTo>
                    <a:pt x="68127" y="590311"/>
                  </a:lnTo>
                  <a:lnTo>
                    <a:pt x="44551" y="552287"/>
                  </a:lnTo>
                  <a:lnTo>
                    <a:pt x="25594" y="511459"/>
                  </a:lnTo>
                  <a:lnTo>
                    <a:pt x="11613" y="468179"/>
                  </a:lnTo>
                  <a:lnTo>
                    <a:pt x="2962" y="422797"/>
                  </a:lnTo>
                  <a:lnTo>
                    <a:pt x="0" y="37566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56004" y="1386840"/>
              <a:ext cx="0" cy="629285"/>
            </a:xfrm>
            <a:custGeom>
              <a:avLst/>
              <a:gdLst/>
              <a:ahLst/>
              <a:cxnLst/>
              <a:rect l="l" t="t" r="r" b="b"/>
              <a:pathLst>
                <a:path h="629285">
                  <a:moveTo>
                    <a:pt x="0" y="0"/>
                  </a:moveTo>
                  <a:lnTo>
                    <a:pt x="0" y="629285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623060" y="1293875"/>
            <a:ext cx="1430020" cy="775970"/>
          </a:xfrm>
          <a:custGeom>
            <a:avLst/>
            <a:gdLst/>
            <a:ahLst/>
            <a:cxnLst/>
            <a:rect l="l" t="t" r="r" b="b"/>
            <a:pathLst>
              <a:path w="1430020" h="775969">
                <a:moveTo>
                  <a:pt x="1300226" y="0"/>
                </a:moveTo>
                <a:lnTo>
                  <a:pt x="129285" y="0"/>
                </a:lnTo>
                <a:lnTo>
                  <a:pt x="78974" y="10163"/>
                </a:lnTo>
                <a:lnTo>
                  <a:pt x="37877" y="37877"/>
                </a:lnTo>
                <a:lnTo>
                  <a:pt x="10163" y="78974"/>
                </a:lnTo>
                <a:lnTo>
                  <a:pt x="0" y="129286"/>
                </a:lnTo>
                <a:lnTo>
                  <a:pt x="0" y="646429"/>
                </a:lnTo>
                <a:lnTo>
                  <a:pt x="10163" y="696741"/>
                </a:lnTo>
                <a:lnTo>
                  <a:pt x="37877" y="737838"/>
                </a:lnTo>
                <a:lnTo>
                  <a:pt x="78974" y="765552"/>
                </a:lnTo>
                <a:lnTo>
                  <a:pt x="129285" y="775715"/>
                </a:lnTo>
                <a:lnTo>
                  <a:pt x="1300226" y="775715"/>
                </a:lnTo>
                <a:lnTo>
                  <a:pt x="1350537" y="765552"/>
                </a:lnTo>
                <a:lnTo>
                  <a:pt x="1391634" y="737838"/>
                </a:lnTo>
                <a:lnTo>
                  <a:pt x="1419348" y="696741"/>
                </a:lnTo>
                <a:lnTo>
                  <a:pt x="1429512" y="646429"/>
                </a:lnTo>
                <a:lnTo>
                  <a:pt x="1429512" y="129286"/>
                </a:lnTo>
                <a:lnTo>
                  <a:pt x="1419348" y="78974"/>
                </a:lnTo>
                <a:lnTo>
                  <a:pt x="1391634" y="37877"/>
                </a:lnTo>
                <a:lnTo>
                  <a:pt x="1350537" y="10163"/>
                </a:lnTo>
                <a:lnTo>
                  <a:pt x="13002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72790" y="1540509"/>
            <a:ext cx="785494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spc="5" dirty="0" smtClean="0">
                <a:solidFill>
                  <a:srgbClr val="00AF50"/>
                </a:solidFill>
                <a:latin typeface="Arial"/>
                <a:cs typeface="Arial"/>
              </a:rPr>
              <a:t>3</a:t>
            </a:r>
            <a:r>
              <a:rPr sz="2000" b="1" spc="5" dirty="0" smtClean="0">
                <a:solidFill>
                  <a:srgbClr val="00AF50"/>
                </a:solidFill>
                <a:latin typeface="Arial"/>
                <a:cs typeface="Arial"/>
              </a:rPr>
              <a:t>4</a:t>
            </a:r>
            <a:r>
              <a:rPr sz="2000" b="1" spc="10" dirty="0" smtClean="0">
                <a:solidFill>
                  <a:srgbClr val="00AF50"/>
                </a:solidFill>
                <a:latin typeface="Arial"/>
                <a:cs typeface="Arial"/>
              </a:rPr>
              <a:t>,</a:t>
            </a:r>
            <a:r>
              <a:rPr lang="ru-RU" sz="2000" b="1" spc="10" dirty="0" smtClean="0">
                <a:solidFill>
                  <a:srgbClr val="00AF50"/>
                </a:solidFill>
                <a:latin typeface="Arial"/>
                <a:cs typeface="Arial"/>
              </a:rPr>
              <a:t>2</a:t>
            </a:r>
            <a:r>
              <a:rPr sz="1600" b="1" spc="-55" dirty="0" smtClean="0">
                <a:solidFill>
                  <a:srgbClr val="00AF50"/>
                </a:solidFill>
                <a:latin typeface="Arial"/>
                <a:cs typeface="Arial"/>
              </a:rPr>
              <a:t>%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35330" y="3176777"/>
            <a:ext cx="806957" cy="753110"/>
            <a:chOff x="735330" y="3176777"/>
            <a:chExt cx="806957" cy="753110"/>
          </a:xfrm>
        </p:grpSpPr>
        <p:sp>
          <p:nvSpPr>
            <p:cNvPr id="16" name="object 16"/>
            <p:cNvSpPr/>
            <p:nvPr/>
          </p:nvSpPr>
          <p:spPr>
            <a:xfrm>
              <a:off x="1542287" y="3262883"/>
              <a:ext cx="0" cy="629285"/>
            </a:xfrm>
            <a:custGeom>
              <a:avLst/>
              <a:gdLst/>
              <a:ahLst/>
              <a:cxnLst/>
              <a:rect l="l" t="t" r="r" b="b"/>
              <a:pathLst>
                <a:path h="629285">
                  <a:moveTo>
                    <a:pt x="0" y="0"/>
                  </a:moveTo>
                  <a:lnTo>
                    <a:pt x="0" y="62928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35330" y="3176777"/>
              <a:ext cx="760730" cy="753110"/>
            </a:xfrm>
            <a:custGeom>
              <a:avLst/>
              <a:gdLst/>
              <a:ahLst/>
              <a:cxnLst/>
              <a:rect l="l" t="t" r="r" b="b"/>
              <a:pathLst>
                <a:path w="760730" h="753110">
                  <a:moveTo>
                    <a:pt x="380238" y="0"/>
                  </a:moveTo>
                  <a:lnTo>
                    <a:pt x="332542" y="2932"/>
                  </a:lnTo>
                  <a:lnTo>
                    <a:pt x="286615" y="11496"/>
                  </a:lnTo>
                  <a:lnTo>
                    <a:pt x="242811" y="25337"/>
                  </a:lnTo>
                  <a:lnTo>
                    <a:pt x="201488" y="44103"/>
                  </a:lnTo>
                  <a:lnTo>
                    <a:pt x="163002" y="67442"/>
                  </a:lnTo>
                  <a:lnTo>
                    <a:pt x="127708" y="95000"/>
                  </a:lnTo>
                  <a:lnTo>
                    <a:pt x="95965" y="126425"/>
                  </a:lnTo>
                  <a:lnTo>
                    <a:pt x="68127" y="161365"/>
                  </a:lnTo>
                  <a:lnTo>
                    <a:pt x="44551" y="199465"/>
                  </a:lnTo>
                  <a:lnTo>
                    <a:pt x="25594" y="240375"/>
                  </a:lnTo>
                  <a:lnTo>
                    <a:pt x="11613" y="283740"/>
                  </a:lnTo>
                  <a:lnTo>
                    <a:pt x="2962" y="329208"/>
                  </a:lnTo>
                  <a:lnTo>
                    <a:pt x="0" y="376427"/>
                  </a:lnTo>
                  <a:lnTo>
                    <a:pt x="2962" y="423647"/>
                  </a:lnTo>
                  <a:lnTo>
                    <a:pt x="11613" y="469115"/>
                  </a:lnTo>
                  <a:lnTo>
                    <a:pt x="25594" y="512480"/>
                  </a:lnTo>
                  <a:lnTo>
                    <a:pt x="44551" y="553390"/>
                  </a:lnTo>
                  <a:lnTo>
                    <a:pt x="68127" y="591490"/>
                  </a:lnTo>
                  <a:lnTo>
                    <a:pt x="95965" y="626430"/>
                  </a:lnTo>
                  <a:lnTo>
                    <a:pt x="127708" y="657855"/>
                  </a:lnTo>
                  <a:lnTo>
                    <a:pt x="163002" y="685413"/>
                  </a:lnTo>
                  <a:lnTo>
                    <a:pt x="201488" y="708752"/>
                  </a:lnTo>
                  <a:lnTo>
                    <a:pt x="242811" y="727518"/>
                  </a:lnTo>
                  <a:lnTo>
                    <a:pt x="286615" y="741359"/>
                  </a:lnTo>
                  <a:lnTo>
                    <a:pt x="332542" y="749923"/>
                  </a:lnTo>
                  <a:lnTo>
                    <a:pt x="380238" y="752856"/>
                  </a:lnTo>
                  <a:lnTo>
                    <a:pt x="427945" y="749923"/>
                  </a:lnTo>
                  <a:lnTo>
                    <a:pt x="473881" y="741359"/>
                  </a:lnTo>
                  <a:lnTo>
                    <a:pt x="517690" y="727518"/>
                  </a:lnTo>
                  <a:lnTo>
                    <a:pt x="559015" y="708752"/>
                  </a:lnTo>
                  <a:lnTo>
                    <a:pt x="597501" y="685413"/>
                  </a:lnTo>
                  <a:lnTo>
                    <a:pt x="632792" y="657855"/>
                  </a:lnTo>
                  <a:lnTo>
                    <a:pt x="664532" y="626430"/>
                  </a:lnTo>
                  <a:lnTo>
                    <a:pt x="692365" y="591490"/>
                  </a:lnTo>
                  <a:lnTo>
                    <a:pt x="715936" y="553390"/>
                  </a:lnTo>
                  <a:lnTo>
                    <a:pt x="734888" y="512480"/>
                  </a:lnTo>
                  <a:lnTo>
                    <a:pt x="748866" y="469115"/>
                  </a:lnTo>
                  <a:lnTo>
                    <a:pt x="757514" y="423647"/>
                  </a:lnTo>
                  <a:lnTo>
                    <a:pt x="760476" y="376427"/>
                  </a:lnTo>
                  <a:lnTo>
                    <a:pt x="757514" y="329208"/>
                  </a:lnTo>
                  <a:lnTo>
                    <a:pt x="748866" y="283740"/>
                  </a:lnTo>
                  <a:lnTo>
                    <a:pt x="734888" y="240375"/>
                  </a:lnTo>
                  <a:lnTo>
                    <a:pt x="715936" y="199465"/>
                  </a:lnTo>
                  <a:lnTo>
                    <a:pt x="692365" y="161365"/>
                  </a:lnTo>
                  <a:lnTo>
                    <a:pt x="664532" y="126425"/>
                  </a:lnTo>
                  <a:lnTo>
                    <a:pt x="632792" y="95000"/>
                  </a:lnTo>
                  <a:lnTo>
                    <a:pt x="597501" y="67442"/>
                  </a:lnTo>
                  <a:lnTo>
                    <a:pt x="559015" y="44103"/>
                  </a:lnTo>
                  <a:lnTo>
                    <a:pt x="517690" y="25337"/>
                  </a:lnTo>
                  <a:lnTo>
                    <a:pt x="473881" y="11496"/>
                  </a:lnTo>
                  <a:lnTo>
                    <a:pt x="427945" y="2932"/>
                  </a:lnTo>
                  <a:lnTo>
                    <a:pt x="380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5330" y="3176777"/>
              <a:ext cx="760730" cy="753110"/>
            </a:xfrm>
            <a:custGeom>
              <a:avLst/>
              <a:gdLst/>
              <a:ahLst/>
              <a:cxnLst/>
              <a:rect l="l" t="t" r="r" b="b"/>
              <a:pathLst>
                <a:path w="760730" h="753110">
                  <a:moveTo>
                    <a:pt x="0" y="376427"/>
                  </a:moveTo>
                  <a:lnTo>
                    <a:pt x="2962" y="329208"/>
                  </a:lnTo>
                  <a:lnTo>
                    <a:pt x="11613" y="283740"/>
                  </a:lnTo>
                  <a:lnTo>
                    <a:pt x="25594" y="240375"/>
                  </a:lnTo>
                  <a:lnTo>
                    <a:pt x="44551" y="199465"/>
                  </a:lnTo>
                  <a:lnTo>
                    <a:pt x="68127" y="161365"/>
                  </a:lnTo>
                  <a:lnTo>
                    <a:pt x="95965" y="126425"/>
                  </a:lnTo>
                  <a:lnTo>
                    <a:pt x="127708" y="95000"/>
                  </a:lnTo>
                  <a:lnTo>
                    <a:pt x="163002" y="67442"/>
                  </a:lnTo>
                  <a:lnTo>
                    <a:pt x="201488" y="44103"/>
                  </a:lnTo>
                  <a:lnTo>
                    <a:pt x="242811" y="25337"/>
                  </a:lnTo>
                  <a:lnTo>
                    <a:pt x="286615" y="11496"/>
                  </a:lnTo>
                  <a:lnTo>
                    <a:pt x="332542" y="2932"/>
                  </a:lnTo>
                  <a:lnTo>
                    <a:pt x="380238" y="0"/>
                  </a:lnTo>
                  <a:lnTo>
                    <a:pt x="427945" y="2932"/>
                  </a:lnTo>
                  <a:lnTo>
                    <a:pt x="473881" y="11496"/>
                  </a:lnTo>
                  <a:lnTo>
                    <a:pt x="517690" y="25337"/>
                  </a:lnTo>
                  <a:lnTo>
                    <a:pt x="559015" y="44103"/>
                  </a:lnTo>
                  <a:lnTo>
                    <a:pt x="597501" y="67442"/>
                  </a:lnTo>
                  <a:lnTo>
                    <a:pt x="632792" y="95000"/>
                  </a:lnTo>
                  <a:lnTo>
                    <a:pt x="664532" y="126425"/>
                  </a:lnTo>
                  <a:lnTo>
                    <a:pt x="692365" y="161365"/>
                  </a:lnTo>
                  <a:lnTo>
                    <a:pt x="715936" y="199465"/>
                  </a:lnTo>
                  <a:lnTo>
                    <a:pt x="734888" y="240375"/>
                  </a:lnTo>
                  <a:lnTo>
                    <a:pt x="748866" y="283740"/>
                  </a:lnTo>
                  <a:lnTo>
                    <a:pt x="757514" y="329208"/>
                  </a:lnTo>
                  <a:lnTo>
                    <a:pt x="760476" y="376427"/>
                  </a:lnTo>
                  <a:lnTo>
                    <a:pt x="757514" y="423647"/>
                  </a:lnTo>
                  <a:lnTo>
                    <a:pt x="748866" y="469115"/>
                  </a:lnTo>
                  <a:lnTo>
                    <a:pt x="734888" y="512480"/>
                  </a:lnTo>
                  <a:lnTo>
                    <a:pt x="715936" y="553390"/>
                  </a:lnTo>
                  <a:lnTo>
                    <a:pt x="692365" y="591490"/>
                  </a:lnTo>
                  <a:lnTo>
                    <a:pt x="664532" y="626430"/>
                  </a:lnTo>
                  <a:lnTo>
                    <a:pt x="632792" y="657855"/>
                  </a:lnTo>
                  <a:lnTo>
                    <a:pt x="597501" y="685413"/>
                  </a:lnTo>
                  <a:lnTo>
                    <a:pt x="559015" y="708752"/>
                  </a:lnTo>
                  <a:lnTo>
                    <a:pt x="517690" y="727518"/>
                  </a:lnTo>
                  <a:lnTo>
                    <a:pt x="473881" y="741359"/>
                  </a:lnTo>
                  <a:lnTo>
                    <a:pt x="427945" y="749923"/>
                  </a:lnTo>
                  <a:lnTo>
                    <a:pt x="380238" y="752856"/>
                  </a:lnTo>
                  <a:lnTo>
                    <a:pt x="332542" y="749923"/>
                  </a:lnTo>
                  <a:lnTo>
                    <a:pt x="286615" y="741359"/>
                  </a:lnTo>
                  <a:lnTo>
                    <a:pt x="242811" y="727518"/>
                  </a:lnTo>
                  <a:lnTo>
                    <a:pt x="201488" y="708752"/>
                  </a:lnTo>
                  <a:lnTo>
                    <a:pt x="163002" y="685413"/>
                  </a:lnTo>
                  <a:lnTo>
                    <a:pt x="127708" y="657855"/>
                  </a:lnTo>
                  <a:lnTo>
                    <a:pt x="95965" y="626430"/>
                  </a:lnTo>
                  <a:lnTo>
                    <a:pt x="68127" y="591490"/>
                  </a:lnTo>
                  <a:lnTo>
                    <a:pt x="44551" y="553390"/>
                  </a:lnTo>
                  <a:lnTo>
                    <a:pt x="25594" y="512480"/>
                  </a:lnTo>
                  <a:lnTo>
                    <a:pt x="11613" y="469115"/>
                  </a:lnTo>
                  <a:lnTo>
                    <a:pt x="2962" y="423647"/>
                  </a:lnTo>
                  <a:lnTo>
                    <a:pt x="0" y="37642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1618488" y="3182111"/>
            <a:ext cx="1480185" cy="777240"/>
          </a:xfrm>
          <a:custGeom>
            <a:avLst/>
            <a:gdLst/>
            <a:ahLst/>
            <a:cxnLst/>
            <a:rect l="l" t="t" r="r" b="b"/>
            <a:pathLst>
              <a:path w="1480185" h="777239">
                <a:moveTo>
                  <a:pt x="1350264" y="0"/>
                </a:moveTo>
                <a:lnTo>
                  <a:pt x="129539" y="0"/>
                </a:lnTo>
                <a:lnTo>
                  <a:pt x="79134" y="10185"/>
                </a:lnTo>
                <a:lnTo>
                  <a:pt x="37957" y="37957"/>
                </a:lnTo>
                <a:lnTo>
                  <a:pt x="10185" y="79134"/>
                </a:lnTo>
                <a:lnTo>
                  <a:pt x="0" y="129539"/>
                </a:lnTo>
                <a:lnTo>
                  <a:pt x="0" y="647700"/>
                </a:lnTo>
                <a:lnTo>
                  <a:pt x="10185" y="698105"/>
                </a:lnTo>
                <a:lnTo>
                  <a:pt x="37957" y="739282"/>
                </a:lnTo>
                <a:lnTo>
                  <a:pt x="79134" y="767054"/>
                </a:lnTo>
                <a:lnTo>
                  <a:pt x="129539" y="777239"/>
                </a:lnTo>
                <a:lnTo>
                  <a:pt x="1350264" y="777239"/>
                </a:lnTo>
                <a:lnTo>
                  <a:pt x="1400669" y="767054"/>
                </a:lnTo>
                <a:lnTo>
                  <a:pt x="1441846" y="739282"/>
                </a:lnTo>
                <a:lnTo>
                  <a:pt x="1469618" y="698105"/>
                </a:lnTo>
                <a:lnTo>
                  <a:pt x="1479804" y="647700"/>
                </a:lnTo>
                <a:lnTo>
                  <a:pt x="1479804" y="129539"/>
                </a:lnTo>
                <a:lnTo>
                  <a:pt x="1469618" y="79134"/>
                </a:lnTo>
                <a:lnTo>
                  <a:pt x="1441846" y="37957"/>
                </a:lnTo>
                <a:lnTo>
                  <a:pt x="1400669" y="10185"/>
                </a:lnTo>
                <a:lnTo>
                  <a:pt x="13502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676400" y="3108401"/>
            <a:ext cx="1398778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spc="5" dirty="0" smtClean="0">
                <a:solidFill>
                  <a:srgbClr val="1D6AA6"/>
                </a:solidFill>
                <a:latin typeface="Arial"/>
                <a:cs typeface="Arial"/>
              </a:rPr>
              <a:t>187</a:t>
            </a:r>
          </a:p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-10" dirty="0" smtClean="0">
                <a:solidFill>
                  <a:srgbClr val="1D6AA6"/>
                </a:solidFill>
                <a:latin typeface="Arial"/>
                <a:cs typeface="Arial"/>
              </a:rPr>
              <a:t>школ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328161" y="3356864"/>
            <a:ext cx="730123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spc="10" dirty="0" smtClean="0">
                <a:solidFill>
                  <a:srgbClr val="00AF50"/>
                </a:solidFill>
                <a:latin typeface="Arial"/>
                <a:cs typeface="Arial"/>
              </a:rPr>
              <a:t>15</a:t>
            </a:r>
            <a:r>
              <a:rPr sz="2000" b="1" spc="10" dirty="0" smtClean="0">
                <a:solidFill>
                  <a:srgbClr val="00AF50"/>
                </a:solidFill>
                <a:latin typeface="Arial"/>
                <a:cs typeface="Arial"/>
              </a:rPr>
              <a:t>,</a:t>
            </a:r>
            <a:r>
              <a:rPr lang="ru-RU" sz="2000" b="1" spc="10" dirty="0" smtClean="0">
                <a:solidFill>
                  <a:srgbClr val="00AF50"/>
                </a:solidFill>
                <a:latin typeface="Arial"/>
                <a:cs typeface="Arial"/>
              </a:rPr>
              <a:t>4</a:t>
            </a:r>
            <a:r>
              <a:rPr sz="1600" b="1" spc="-55" dirty="0" smtClean="0">
                <a:solidFill>
                  <a:srgbClr val="00AF50"/>
                </a:solidFill>
                <a:latin typeface="Arial"/>
                <a:cs typeface="Arial"/>
              </a:rPr>
              <a:t>%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67334" y="5104638"/>
            <a:ext cx="816102" cy="753110"/>
            <a:chOff x="767334" y="5104638"/>
            <a:chExt cx="816102" cy="753110"/>
          </a:xfrm>
        </p:grpSpPr>
        <p:sp>
          <p:nvSpPr>
            <p:cNvPr id="24" name="object 24"/>
            <p:cNvSpPr/>
            <p:nvPr/>
          </p:nvSpPr>
          <p:spPr>
            <a:xfrm>
              <a:off x="767334" y="5104638"/>
              <a:ext cx="760730" cy="753110"/>
            </a:xfrm>
            <a:custGeom>
              <a:avLst/>
              <a:gdLst/>
              <a:ahLst/>
              <a:cxnLst/>
              <a:rect l="l" t="t" r="r" b="b"/>
              <a:pathLst>
                <a:path w="760730" h="753110">
                  <a:moveTo>
                    <a:pt x="380238" y="0"/>
                  </a:moveTo>
                  <a:lnTo>
                    <a:pt x="332542" y="2932"/>
                  </a:lnTo>
                  <a:lnTo>
                    <a:pt x="286615" y="11496"/>
                  </a:lnTo>
                  <a:lnTo>
                    <a:pt x="242811" y="25337"/>
                  </a:lnTo>
                  <a:lnTo>
                    <a:pt x="201488" y="44103"/>
                  </a:lnTo>
                  <a:lnTo>
                    <a:pt x="163002" y="67442"/>
                  </a:lnTo>
                  <a:lnTo>
                    <a:pt x="127708" y="95000"/>
                  </a:lnTo>
                  <a:lnTo>
                    <a:pt x="95965" y="126425"/>
                  </a:lnTo>
                  <a:lnTo>
                    <a:pt x="68127" y="161365"/>
                  </a:lnTo>
                  <a:lnTo>
                    <a:pt x="44551" y="199465"/>
                  </a:lnTo>
                  <a:lnTo>
                    <a:pt x="25594" y="240375"/>
                  </a:lnTo>
                  <a:lnTo>
                    <a:pt x="11613" y="283740"/>
                  </a:lnTo>
                  <a:lnTo>
                    <a:pt x="2962" y="329208"/>
                  </a:lnTo>
                  <a:lnTo>
                    <a:pt x="0" y="376428"/>
                  </a:lnTo>
                  <a:lnTo>
                    <a:pt x="2962" y="423647"/>
                  </a:lnTo>
                  <a:lnTo>
                    <a:pt x="11613" y="469115"/>
                  </a:lnTo>
                  <a:lnTo>
                    <a:pt x="25594" y="512480"/>
                  </a:lnTo>
                  <a:lnTo>
                    <a:pt x="44551" y="553390"/>
                  </a:lnTo>
                  <a:lnTo>
                    <a:pt x="68127" y="591490"/>
                  </a:lnTo>
                  <a:lnTo>
                    <a:pt x="95965" y="626430"/>
                  </a:lnTo>
                  <a:lnTo>
                    <a:pt x="127708" y="657855"/>
                  </a:lnTo>
                  <a:lnTo>
                    <a:pt x="163002" y="685413"/>
                  </a:lnTo>
                  <a:lnTo>
                    <a:pt x="201488" y="708752"/>
                  </a:lnTo>
                  <a:lnTo>
                    <a:pt x="242811" y="727518"/>
                  </a:lnTo>
                  <a:lnTo>
                    <a:pt x="286615" y="741359"/>
                  </a:lnTo>
                  <a:lnTo>
                    <a:pt x="332542" y="749923"/>
                  </a:lnTo>
                  <a:lnTo>
                    <a:pt x="380238" y="752856"/>
                  </a:lnTo>
                  <a:lnTo>
                    <a:pt x="427945" y="749923"/>
                  </a:lnTo>
                  <a:lnTo>
                    <a:pt x="473881" y="741359"/>
                  </a:lnTo>
                  <a:lnTo>
                    <a:pt x="517690" y="727518"/>
                  </a:lnTo>
                  <a:lnTo>
                    <a:pt x="559015" y="708752"/>
                  </a:lnTo>
                  <a:lnTo>
                    <a:pt x="597501" y="685413"/>
                  </a:lnTo>
                  <a:lnTo>
                    <a:pt x="632792" y="657855"/>
                  </a:lnTo>
                  <a:lnTo>
                    <a:pt x="664532" y="626430"/>
                  </a:lnTo>
                  <a:lnTo>
                    <a:pt x="692365" y="591490"/>
                  </a:lnTo>
                  <a:lnTo>
                    <a:pt x="715936" y="553390"/>
                  </a:lnTo>
                  <a:lnTo>
                    <a:pt x="734888" y="512480"/>
                  </a:lnTo>
                  <a:lnTo>
                    <a:pt x="748866" y="469115"/>
                  </a:lnTo>
                  <a:lnTo>
                    <a:pt x="757514" y="423647"/>
                  </a:lnTo>
                  <a:lnTo>
                    <a:pt x="760476" y="376428"/>
                  </a:lnTo>
                  <a:lnTo>
                    <a:pt x="757514" y="329208"/>
                  </a:lnTo>
                  <a:lnTo>
                    <a:pt x="748866" y="283740"/>
                  </a:lnTo>
                  <a:lnTo>
                    <a:pt x="734888" y="240375"/>
                  </a:lnTo>
                  <a:lnTo>
                    <a:pt x="715936" y="199465"/>
                  </a:lnTo>
                  <a:lnTo>
                    <a:pt x="692365" y="161365"/>
                  </a:lnTo>
                  <a:lnTo>
                    <a:pt x="664532" y="126425"/>
                  </a:lnTo>
                  <a:lnTo>
                    <a:pt x="632792" y="95000"/>
                  </a:lnTo>
                  <a:lnTo>
                    <a:pt x="597501" y="67442"/>
                  </a:lnTo>
                  <a:lnTo>
                    <a:pt x="559015" y="44103"/>
                  </a:lnTo>
                  <a:lnTo>
                    <a:pt x="517690" y="25337"/>
                  </a:lnTo>
                  <a:lnTo>
                    <a:pt x="473881" y="11496"/>
                  </a:lnTo>
                  <a:lnTo>
                    <a:pt x="427945" y="2932"/>
                  </a:lnTo>
                  <a:lnTo>
                    <a:pt x="380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7334" y="5104638"/>
              <a:ext cx="760730" cy="753110"/>
            </a:xfrm>
            <a:custGeom>
              <a:avLst/>
              <a:gdLst/>
              <a:ahLst/>
              <a:cxnLst/>
              <a:rect l="l" t="t" r="r" b="b"/>
              <a:pathLst>
                <a:path w="760730" h="753110">
                  <a:moveTo>
                    <a:pt x="0" y="376428"/>
                  </a:moveTo>
                  <a:lnTo>
                    <a:pt x="2962" y="329208"/>
                  </a:lnTo>
                  <a:lnTo>
                    <a:pt x="11613" y="283740"/>
                  </a:lnTo>
                  <a:lnTo>
                    <a:pt x="25594" y="240375"/>
                  </a:lnTo>
                  <a:lnTo>
                    <a:pt x="44551" y="199465"/>
                  </a:lnTo>
                  <a:lnTo>
                    <a:pt x="68127" y="161365"/>
                  </a:lnTo>
                  <a:lnTo>
                    <a:pt x="95965" y="126425"/>
                  </a:lnTo>
                  <a:lnTo>
                    <a:pt x="127708" y="95000"/>
                  </a:lnTo>
                  <a:lnTo>
                    <a:pt x="163002" y="67442"/>
                  </a:lnTo>
                  <a:lnTo>
                    <a:pt x="201488" y="44103"/>
                  </a:lnTo>
                  <a:lnTo>
                    <a:pt x="242811" y="25337"/>
                  </a:lnTo>
                  <a:lnTo>
                    <a:pt x="286615" y="11496"/>
                  </a:lnTo>
                  <a:lnTo>
                    <a:pt x="332542" y="2932"/>
                  </a:lnTo>
                  <a:lnTo>
                    <a:pt x="380238" y="0"/>
                  </a:lnTo>
                  <a:lnTo>
                    <a:pt x="427945" y="2932"/>
                  </a:lnTo>
                  <a:lnTo>
                    <a:pt x="473881" y="11496"/>
                  </a:lnTo>
                  <a:lnTo>
                    <a:pt x="517690" y="25337"/>
                  </a:lnTo>
                  <a:lnTo>
                    <a:pt x="559015" y="44103"/>
                  </a:lnTo>
                  <a:lnTo>
                    <a:pt x="597501" y="67442"/>
                  </a:lnTo>
                  <a:lnTo>
                    <a:pt x="632792" y="95000"/>
                  </a:lnTo>
                  <a:lnTo>
                    <a:pt x="664532" y="126425"/>
                  </a:lnTo>
                  <a:lnTo>
                    <a:pt x="692365" y="161365"/>
                  </a:lnTo>
                  <a:lnTo>
                    <a:pt x="715936" y="199465"/>
                  </a:lnTo>
                  <a:lnTo>
                    <a:pt x="734888" y="240375"/>
                  </a:lnTo>
                  <a:lnTo>
                    <a:pt x="748866" y="283740"/>
                  </a:lnTo>
                  <a:lnTo>
                    <a:pt x="757514" y="329208"/>
                  </a:lnTo>
                  <a:lnTo>
                    <a:pt x="760476" y="376428"/>
                  </a:lnTo>
                  <a:lnTo>
                    <a:pt x="757514" y="423647"/>
                  </a:lnTo>
                  <a:lnTo>
                    <a:pt x="748866" y="469115"/>
                  </a:lnTo>
                  <a:lnTo>
                    <a:pt x="734888" y="512480"/>
                  </a:lnTo>
                  <a:lnTo>
                    <a:pt x="715936" y="553390"/>
                  </a:lnTo>
                  <a:lnTo>
                    <a:pt x="692365" y="591490"/>
                  </a:lnTo>
                  <a:lnTo>
                    <a:pt x="664532" y="626430"/>
                  </a:lnTo>
                  <a:lnTo>
                    <a:pt x="632792" y="657855"/>
                  </a:lnTo>
                  <a:lnTo>
                    <a:pt x="597501" y="685413"/>
                  </a:lnTo>
                  <a:lnTo>
                    <a:pt x="559015" y="708752"/>
                  </a:lnTo>
                  <a:lnTo>
                    <a:pt x="517690" y="727518"/>
                  </a:lnTo>
                  <a:lnTo>
                    <a:pt x="473881" y="741359"/>
                  </a:lnTo>
                  <a:lnTo>
                    <a:pt x="427945" y="749923"/>
                  </a:lnTo>
                  <a:lnTo>
                    <a:pt x="380238" y="752856"/>
                  </a:lnTo>
                  <a:lnTo>
                    <a:pt x="332542" y="749923"/>
                  </a:lnTo>
                  <a:lnTo>
                    <a:pt x="286615" y="741359"/>
                  </a:lnTo>
                  <a:lnTo>
                    <a:pt x="242811" y="727518"/>
                  </a:lnTo>
                  <a:lnTo>
                    <a:pt x="201488" y="708752"/>
                  </a:lnTo>
                  <a:lnTo>
                    <a:pt x="163002" y="685413"/>
                  </a:lnTo>
                  <a:lnTo>
                    <a:pt x="127708" y="657855"/>
                  </a:lnTo>
                  <a:lnTo>
                    <a:pt x="95965" y="626430"/>
                  </a:lnTo>
                  <a:lnTo>
                    <a:pt x="68127" y="591490"/>
                  </a:lnTo>
                  <a:lnTo>
                    <a:pt x="44551" y="553390"/>
                  </a:lnTo>
                  <a:lnTo>
                    <a:pt x="25594" y="512480"/>
                  </a:lnTo>
                  <a:lnTo>
                    <a:pt x="11613" y="469115"/>
                  </a:lnTo>
                  <a:lnTo>
                    <a:pt x="2962" y="423647"/>
                  </a:lnTo>
                  <a:lnTo>
                    <a:pt x="0" y="37642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83436" y="5180076"/>
              <a:ext cx="0" cy="629285"/>
            </a:xfrm>
            <a:custGeom>
              <a:avLst/>
              <a:gdLst/>
              <a:ahLst/>
              <a:cxnLst/>
              <a:rect l="l" t="t" r="r" b="b"/>
              <a:pathLst>
                <a:path h="629285">
                  <a:moveTo>
                    <a:pt x="0" y="0"/>
                  </a:moveTo>
                  <a:lnTo>
                    <a:pt x="0" y="629285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1645920" y="5071871"/>
            <a:ext cx="1483360" cy="843280"/>
          </a:xfrm>
          <a:custGeom>
            <a:avLst/>
            <a:gdLst/>
            <a:ahLst/>
            <a:cxnLst/>
            <a:rect l="l" t="t" r="r" b="b"/>
            <a:pathLst>
              <a:path w="1483360" h="843279">
                <a:moveTo>
                  <a:pt x="1342390" y="0"/>
                </a:moveTo>
                <a:lnTo>
                  <a:pt x="140462" y="0"/>
                </a:lnTo>
                <a:lnTo>
                  <a:pt x="96056" y="7158"/>
                </a:lnTo>
                <a:lnTo>
                  <a:pt x="57497" y="27094"/>
                </a:lnTo>
                <a:lnTo>
                  <a:pt x="27094" y="57497"/>
                </a:lnTo>
                <a:lnTo>
                  <a:pt x="7158" y="96056"/>
                </a:lnTo>
                <a:lnTo>
                  <a:pt x="0" y="140461"/>
                </a:lnTo>
                <a:lnTo>
                  <a:pt x="0" y="702309"/>
                </a:lnTo>
                <a:lnTo>
                  <a:pt x="7158" y="746705"/>
                </a:lnTo>
                <a:lnTo>
                  <a:pt x="27094" y="785263"/>
                </a:lnTo>
                <a:lnTo>
                  <a:pt x="57497" y="815669"/>
                </a:lnTo>
                <a:lnTo>
                  <a:pt x="96056" y="835610"/>
                </a:lnTo>
                <a:lnTo>
                  <a:pt x="140462" y="842771"/>
                </a:lnTo>
                <a:lnTo>
                  <a:pt x="1342390" y="842771"/>
                </a:lnTo>
                <a:lnTo>
                  <a:pt x="1386795" y="835610"/>
                </a:lnTo>
                <a:lnTo>
                  <a:pt x="1425354" y="815669"/>
                </a:lnTo>
                <a:lnTo>
                  <a:pt x="1455757" y="785263"/>
                </a:lnTo>
                <a:lnTo>
                  <a:pt x="1475693" y="746705"/>
                </a:lnTo>
                <a:lnTo>
                  <a:pt x="1482852" y="702309"/>
                </a:lnTo>
                <a:lnTo>
                  <a:pt x="1482852" y="140461"/>
                </a:lnTo>
                <a:lnTo>
                  <a:pt x="1475693" y="96056"/>
                </a:lnTo>
                <a:lnTo>
                  <a:pt x="1455757" y="57497"/>
                </a:lnTo>
                <a:lnTo>
                  <a:pt x="1425354" y="27094"/>
                </a:lnTo>
                <a:lnTo>
                  <a:pt x="1386795" y="7158"/>
                </a:lnTo>
                <a:lnTo>
                  <a:pt x="13423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645920" y="4996941"/>
            <a:ext cx="1388999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055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spc="5" dirty="0" smtClean="0">
                <a:solidFill>
                  <a:srgbClr val="1D6AA6"/>
                </a:solidFill>
                <a:latin typeface="Arial"/>
                <a:cs typeface="Arial"/>
              </a:rPr>
              <a:t>32</a:t>
            </a:r>
            <a:endParaRPr sz="3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lang="ru-RU" sz="1600" b="1" spc="-10" dirty="0" smtClean="0">
                <a:solidFill>
                  <a:srgbClr val="1D6AA6"/>
                </a:solidFill>
                <a:latin typeface="Arial"/>
                <a:cs typeface="Arial"/>
              </a:rPr>
              <a:t>колледжа</a:t>
            </a: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41271" y="1212926"/>
            <a:ext cx="1582929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spc="5" dirty="0" smtClean="0">
                <a:solidFill>
                  <a:srgbClr val="1D6AA6"/>
                </a:solidFill>
                <a:latin typeface="Arial"/>
                <a:cs typeface="Arial"/>
              </a:rPr>
              <a:t>580</a:t>
            </a:r>
            <a:endParaRPr sz="3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lang="ru-RU" sz="1600" b="1" spc="-10" dirty="0" smtClean="0">
                <a:solidFill>
                  <a:srgbClr val="1D6AA6"/>
                </a:solidFill>
                <a:latin typeface="Arial"/>
                <a:cs typeface="Arial"/>
              </a:rPr>
              <a:t>детских садов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772144" y="2275687"/>
            <a:ext cx="822578" cy="2905913"/>
            <a:chOff x="4854321" y="2217266"/>
            <a:chExt cx="822578" cy="2905913"/>
          </a:xfrm>
        </p:grpSpPr>
        <p:sp>
          <p:nvSpPr>
            <p:cNvPr id="35" name="object 35"/>
            <p:cNvSpPr/>
            <p:nvPr/>
          </p:nvSpPr>
          <p:spPr>
            <a:xfrm>
              <a:off x="4856225" y="4370069"/>
              <a:ext cx="760730" cy="753110"/>
            </a:xfrm>
            <a:custGeom>
              <a:avLst/>
              <a:gdLst/>
              <a:ahLst/>
              <a:cxnLst/>
              <a:rect l="l" t="t" r="r" b="b"/>
              <a:pathLst>
                <a:path w="760729" h="753110">
                  <a:moveTo>
                    <a:pt x="380238" y="0"/>
                  </a:moveTo>
                  <a:lnTo>
                    <a:pt x="332530" y="2932"/>
                  </a:lnTo>
                  <a:lnTo>
                    <a:pt x="286594" y="11496"/>
                  </a:lnTo>
                  <a:lnTo>
                    <a:pt x="242785" y="25337"/>
                  </a:lnTo>
                  <a:lnTo>
                    <a:pt x="201460" y="44103"/>
                  </a:lnTo>
                  <a:lnTo>
                    <a:pt x="162974" y="67442"/>
                  </a:lnTo>
                  <a:lnTo>
                    <a:pt x="127683" y="95000"/>
                  </a:lnTo>
                  <a:lnTo>
                    <a:pt x="95943" y="126425"/>
                  </a:lnTo>
                  <a:lnTo>
                    <a:pt x="68110" y="161365"/>
                  </a:lnTo>
                  <a:lnTo>
                    <a:pt x="44539" y="199465"/>
                  </a:lnTo>
                  <a:lnTo>
                    <a:pt x="25587" y="240375"/>
                  </a:lnTo>
                  <a:lnTo>
                    <a:pt x="11609" y="283740"/>
                  </a:lnTo>
                  <a:lnTo>
                    <a:pt x="2961" y="329208"/>
                  </a:lnTo>
                  <a:lnTo>
                    <a:pt x="0" y="376427"/>
                  </a:lnTo>
                  <a:lnTo>
                    <a:pt x="2961" y="423647"/>
                  </a:lnTo>
                  <a:lnTo>
                    <a:pt x="11609" y="469115"/>
                  </a:lnTo>
                  <a:lnTo>
                    <a:pt x="25587" y="512480"/>
                  </a:lnTo>
                  <a:lnTo>
                    <a:pt x="44539" y="553390"/>
                  </a:lnTo>
                  <a:lnTo>
                    <a:pt x="68110" y="591490"/>
                  </a:lnTo>
                  <a:lnTo>
                    <a:pt x="95943" y="626430"/>
                  </a:lnTo>
                  <a:lnTo>
                    <a:pt x="127683" y="657855"/>
                  </a:lnTo>
                  <a:lnTo>
                    <a:pt x="162974" y="685413"/>
                  </a:lnTo>
                  <a:lnTo>
                    <a:pt x="201460" y="708752"/>
                  </a:lnTo>
                  <a:lnTo>
                    <a:pt x="242785" y="727518"/>
                  </a:lnTo>
                  <a:lnTo>
                    <a:pt x="286594" y="741359"/>
                  </a:lnTo>
                  <a:lnTo>
                    <a:pt x="332530" y="749923"/>
                  </a:lnTo>
                  <a:lnTo>
                    <a:pt x="380238" y="752855"/>
                  </a:lnTo>
                  <a:lnTo>
                    <a:pt x="427945" y="749923"/>
                  </a:lnTo>
                  <a:lnTo>
                    <a:pt x="473881" y="741359"/>
                  </a:lnTo>
                  <a:lnTo>
                    <a:pt x="517690" y="727518"/>
                  </a:lnTo>
                  <a:lnTo>
                    <a:pt x="559015" y="708752"/>
                  </a:lnTo>
                  <a:lnTo>
                    <a:pt x="597501" y="685413"/>
                  </a:lnTo>
                  <a:lnTo>
                    <a:pt x="632792" y="657855"/>
                  </a:lnTo>
                  <a:lnTo>
                    <a:pt x="664532" y="626430"/>
                  </a:lnTo>
                  <a:lnTo>
                    <a:pt x="692365" y="591490"/>
                  </a:lnTo>
                  <a:lnTo>
                    <a:pt x="715936" y="553390"/>
                  </a:lnTo>
                  <a:lnTo>
                    <a:pt x="734888" y="512480"/>
                  </a:lnTo>
                  <a:lnTo>
                    <a:pt x="748866" y="469115"/>
                  </a:lnTo>
                  <a:lnTo>
                    <a:pt x="757514" y="423647"/>
                  </a:lnTo>
                  <a:lnTo>
                    <a:pt x="760476" y="376427"/>
                  </a:lnTo>
                  <a:lnTo>
                    <a:pt x="757514" y="329208"/>
                  </a:lnTo>
                  <a:lnTo>
                    <a:pt x="748866" y="283740"/>
                  </a:lnTo>
                  <a:lnTo>
                    <a:pt x="734888" y="240375"/>
                  </a:lnTo>
                  <a:lnTo>
                    <a:pt x="715936" y="199465"/>
                  </a:lnTo>
                  <a:lnTo>
                    <a:pt x="692365" y="161365"/>
                  </a:lnTo>
                  <a:lnTo>
                    <a:pt x="664532" y="126425"/>
                  </a:lnTo>
                  <a:lnTo>
                    <a:pt x="632792" y="95000"/>
                  </a:lnTo>
                  <a:lnTo>
                    <a:pt x="597501" y="67442"/>
                  </a:lnTo>
                  <a:lnTo>
                    <a:pt x="559015" y="44103"/>
                  </a:lnTo>
                  <a:lnTo>
                    <a:pt x="517690" y="25337"/>
                  </a:lnTo>
                  <a:lnTo>
                    <a:pt x="473881" y="11496"/>
                  </a:lnTo>
                  <a:lnTo>
                    <a:pt x="427945" y="2932"/>
                  </a:lnTo>
                  <a:lnTo>
                    <a:pt x="380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856225" y="4370069"/>
              <a:ext cx="760730" cy="753110"/>
            </a:xfrm>
            <a:custGeom>
              <a:avLst/>
              <a:gdLst/>
              <a:ahLst/>
              <a:cxnLst/>
              <a:rect l="l" t="t" r="r" b="b"/>
              <a:pathLst>
                <a:path w="760729" h="753110">
                  <a:moveTo>
                    <a:pt x="0" y="376427"/>
                  </a:moveTo>
                  <a:lnTo>
                    <a:pt x="2961" y="329208"/>
                  </a:lnTo>
                  <a:lnTo>
                    <a:pt x="11609" y="283740"/>
                  </a:lnTo>
                  <a:lnTo>
                    <a:pt x="25587" y="240375"/>
                  </a:lnTo>
                  <a:lnTo>
                    <a:pt x="44539" y="199465"/>
                  </a:lnTo>
                  <a:lnTo>
                    <a:pt x="68110" y="161365"/>
                  </a:lnTo>
                  <a:lnTo>
                    <a:pt x="95943" y="126425"/>
                  </a:lnTo>
                  <a:lnTo>
                    <a:pt x="127683" y="95000"/>
                  </a:lnTo>
                  <a:lnTo>
                    <a:pt x="162974" y="67442"/>
                  </a:lnTo>
                  <a:lnTo>
                    <a:pt x="201460" y="44103"/>
                  </a:lnTo>
                  <a:lnTo>
                    <a:pt x="242785" y="25337"/>
                  </a:lnTo>
                  <a:lnTo>
                    <a:pt x="286594" y="11496"/>
                  </a:lnTo>
                  <a:lnTo>
                    <a:pt x="332530" y="2932"/>
                  </a:lnTo>
                  <a:lnTo>
                    <a:pt x="380238" y="0"/>
                  </a:lnTo>
                  <a:lnTo>
                    <a:pt x="427945" y="2932"/>
                  </a:lnTo>
                  <a:lnTo>
                    <a:pt x="473881" y="11496"/>
                  </a:lnTo>
                  <a:lnTo>
                    <a:pt x="517690" y="25337"/>
                  </a:lnTo>
                  <a:lnTo>
                    <a:pt x="559015" y="44103"/>
                  </a:lnTo>
                  <a:lnTo>
                    <a:pt x="597501" y="67442"/>
                  </a:lnTo>
                  <a:lnTo>
                    <a:pt x="632792" y="95000"/>
                  </a:lnTo>
                  <a:lnTo>
                    <a:pt x="664532" y="126425"/>
                  </a:lnTo>
                  <a:lnTo>
                    <a:pt x="692365" y="161365"/>
                  </a:lnTo>
                  <a:lnTo>
                    <a:pt x="715936" y="199465"/>
                  </a:lnTo>
                  <a:lnTo>
                    <a:pt x="734888" y="240375"/>
                  </a:lnTo>
                  <a:lnTo>
                    <a:pt x="748866" y="283740"/>
                  </a:lnTo>
                  <a:lnTo>
                    <a:pt x="757514" y="329208"/>
                  </a:lnTo>
                  <a:lnTo>
                    <a:pt x="760476" y="376427"/>
                  </a:lnTo>
                  <a:lnTo>
                    <a:pt x="757514" y="423647"/>
                  </a:lnTo>
                  <a:lnTo>
                    <a:pt x="748866" y="469115"/>
                  </a:lnTo>
                  <a:lnTo>
                    <a:pt x="734888" y="512480"/>
                  </a:lnTo>
                  <a:lnTo>
                    <a:pt x="715936" y="553390"/>
                  </a:lnTo>
                  <a:lnTo>
                    <a:pt x="692365" y="591490"/>
                  </a:lnTo>
                  <a:lnTo>
                    <a:pt x="664532" y="626430"/>
                  </a:lnTo>
                  <a:lnTo>
                    <a:pt x="632792" y="657855"/>
                  </a:lnTo>
                  <a:lnTo>
                    <a:pt x="597501" y="685413"/>
                  </a:lnTo>
                  <a:lnTo>
                    <a:pt x="559015" y="708752"/>
                  </a:lnTo>
                  <a:lnTo>
                    <a:pt x="517690" y="727518"/>
                  </a:lnTo>
                  <a:lnTo>
                    <a:pt x="473881" y="741359"/>
                  </a:lnTo>
                  <a:lnTo>
                    <a:pt x="427945" y="749923"/>
                  </a:lnTo>
                  <a:lnTo>
                    <a:pt x="380238" y="752855"/>
                  </a:lnTo>
                  <a:lnTo>
                    <a:pt x="332530" y="749923"/>
                  </a:lnTo>
                  <a:lnTo>
                    <a:pt x="286594" y="741359"/>
                  </a:lnTo>
                  <a:lnTo>
                    <a:pt x="242785" y="727518"/>
                  </a:lnTo>
                  <a:lnTo>
                    <a:pt x="201460" y="708752"/>
                  </a:lnTo>
                  <a:lnTo>
                    <a:pt x="162974" y="685413"/>
                  </a:lnTo>
                  <a:lnTo>
                    <a:pt x="127683" y="657855"/>
                  </a:lnTo>
                  <a:lnTo>
                    <a:pt x="95943" y="626430"/>
                  </a:lnTo>
                  <a:lnTo>
                    <a:pt x="68110" y="591490"/>
                  </a:lnTo>
                  <a:lnTo>
                    <a:pt x="44539" y="553390"/>
                  </a:lnTo>
                  <a:lnTo>
                    <a:pt x="25587" y="512480"/>
                  </a:lnTo>
                  <a:lnTo>
                    <a:pt x="11609" y="469115"/>
                  </a:lnTo>
                  <a:lnTo>
                    <a:pt x="2961" y="423647"/>
                  </a:lnTo>
                  <a:lnTo>
                    <a:pt x="0" y="37642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676899" y="4460747"/>
              <a:ext cx="0" cy="629285"/>
            </a:xfrm>
            <a:custGeom>
              <a:avLst/>
              <a:gdLst/>
              <a:ahLst/>
              <a:cxnLst/>
              <a:rect l="l" t="t" r="r" b="b"/>
              <a:pathLst>
                <a:path h="629285">
                  <a:moveTo>
                    <a:pt x="0" y="0"/>
                  </a:moveTo>
                  <a:lnTo>
                    <a:pt x="0" y="62928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4321" y="2217266"/>
              <a:ext cx="669036" cy="669036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4728456" y="3982302"/>
            <a:ext cx="247713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4610" algn="ctr">
              <a:lnSpc>
                <a:spcPct val="100000"/>
              </a:lnSpc>
              <a:spcBef>
                <a:spcPts val="100"/>
              </a:spcBef>
            </a:pPr>
            <a:r>
              <a:rPr lang="ru-RU" sz="1500" b="1" spc="50" dirty="0" smtClean="0">
                <a:latin typeface="Arial"/>
                <a:cs typeface="Arial"/>
              </a:rPr>
              <a:t>КАДРОВЫЙ СОСТАВ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661778" y="4312793"/>
            <a:ext cx="1430020" cy="1021207"/>
          </a:xfrm>
          <a:custGeom>
            <a:avLst/>
            <a:gdLst/>
            <a:ahLst/>
            <a:cxnLst/>
            <a:rect l="l" t="t" r="r" b="b"/>
            <a:pathLst>
              <a:path w="1430020" h="783589">
                <a:moveTo>
                  <a:pt x="1298955" y="0"/>
                </a:moveTo>
                <a:lnTo>
                  <a:pt x="130556" y="0"/>
                </a:lnTo>
                <a:lnTo>
                  <a:pt x="79724" y="10255"/>
                </a:lnTo>
                <a:lnTo>
                  <a:pt x="38226" y="38226"/>
                </a:lnTo>
                <a:lnTo>
                  <a:pt x="10255" y="79724"/>
                </a:lnTo>
                <a:lnTo>
                  <a:pt x="0" y="130556"/>
                </a:lnTo>
                <a:lnTo>
                  <a:pt x="0" y="652780"/>
                </a:lnTo>
                <a:lnTo>
                  <a:pt x="10255" y="703611"/>
                </a:lnTo>
                <a:lnTo>
                  <a:pt x="38227" y="745109"/>
                </a:lnTo>
                <a:lnTo>
                  <a:pt x="79724" y="773080"/>
                </a:lnTo>
                <a:lnTo>
                  <a:pt x="130556" y="783336"/>
                </a:lnTo>
                <a:lnTo>
                  <a:pt x="1298955" y="783336"/>
                </a:lnTo>
                <a:lnTo>
                  <a:pt x="1349787" y="773080"/>
                </a:lnTo>
                <a:lnTo>
                  <a:pt x="1391285" y="745109"/>
                </a:lnTo>
                <a:lnTo>
                  <a:pt x="1419256" y="703611"/>
                </a:lnTo>
                <a:lnTo>
                  <a:pt x="1429512" y="652780"/>
                </a:lnTo>
                <a:lnTo>
                  <a:pt x="1429512" y="130556"/>
                </a:lnTo>
                <a:lnTo>
                  <a:pt x="1419256" y="79724"/>
                </a:lnTo>
                <a:lnTo>
                  <a:pt x="1391285" y="38227"/>
                </a:lnTo>
                <a:lnTo>
                  <a:pt x="1349787" y="10255"/>
                </a:lnTo>
                <a:lnTo>
                  <a:pt x="12989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792334" y="4240023"/>
            <a:ext cx="1130935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055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spc="5" dirty="0" smtClean="0">
                <a:solidFill>
                  <a:srgbClr val="1D6AA6"/>
                </a:solidFill>
                <a:latin typeface="Arial"/>
                <a:cs typeface="Arial"/>
              </a:rPr>
              <a:t>25</a:t>
            </a:r>
            <a:r>
              <a:rPr sz="3600" b="1" spc="5" dirty="0" smtClean="0">
                <a:solidFill>
                  <a:srgbClr val="1D6AA6"/>
                </a:solidFill>
                <a:latin typeface="Arial"/>
                <a:cs typeface="Arial"/>
              </a:rPr>
              <a:t>,</a:t>
            </a:r>
            <a:r>
              <a:rPr lang="ru-RU" sz="3600" b="1" spc="5" dirty="0" smtClean="0">
                <a:solidFill>
                  <a:srgbClr val="1D6AA6"/>
                </a:solidFill>
                <a:latin typeface="Arial"/>
                <a:cs typeface="Arial"/>
              </a:rPr>
              <a:t>4</a:t>
            </a:r>
            <a:endParaRPr sz="3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lang="ru-RU" sz="1600" b="1" spc="-10" dirty="0" smtClean="0">
                <a:solidFill>
                  <a:srgbClr val="1D6AA6"/>
                </a:solidFill>
                <a:latin typeface="Arial"/>
                <a:cs typeface="Arial"/>
              </a:rPr>
              <a:t>тыс. педагогов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332209" y="4644338"/>
            <a:ext cx="744991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spc="5" dirty="0" smtClean="0">
                <a:solidFill>
                  <a:srgbClr val="00AF50"/>
                </a:solidFill>
                <a:latin typeface="Arial"/>
                <a:cs typeface="Arial"/>
              </a:rPr>
              <a:t>20</a:t>
            </a:r>
            <a:r>
              <a:rPr sz="2000" b="1" spc="5" dirty="0" smtClean="0">
                <a:solidFill>
                  <a:srgbClr val="00AF50"/>
                </a:solidFill>
                <a:latin typeface="Arial"/>
                <a:cs typeface="Arial"/>
              </a:rPr>
              <a:t>,</a:t>
            </a:r>
            <a:r>
              <a:rPr lang="ru-RU" sz="2000" b="1" spc="5" dirty="0" smtClean="0">
                <a:solidFill>
                  <a:srgbClr val="00AF50"/>
                </a:solidFill>
                <a:latin typeface="Arial"/>
                <a:cs typeface="Arial"/>
              </a:rPr>
              <a:t>9</a:t>
            </a:r>
            <a:r>
              <a:rPr sz="1600" b="1" spc="-50" dirty="0" smtClean="0">
                <a:solidFill>
                  <a:srgbClr val="00AF50"/>
                </a:solidFill>
                <a:latin typeface="Arial"/>
                <a:cs typeface="Arial"/>
              </a:rPr>
              <a:t>%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187303" y="4626102"/>
            <a:ext cx="114300" cy="290195"/>
          </a:xfrm>
          <a:custGeom>
            <a:avLst/>
            <a:gdLst/>
            <a:ahLst/>
            <a:cxnLst/>
            <a:rect l="l" t="t" r="r" b="b"/>
            <a:pathLst>
              <a:path w="114300" h="290195">
                <a:moveTo>
                  <a:pt x="76200" y="95250"/>
                </a:moveTo>
                <a:lnTo>
                  <a:pt x="38100" y="95250"/>
                </a:lnTo>
                <a:lnTo>
                  <a:pt x="38100" y="290195"/>
                </a:lnTo>
                <a:lnTo>
                  <a:pt x="76200" y="290195"/>
                </a:lnTo>
                <a:lnTo>
                  <a:pt x="76200" y="95250"/>
                </a:lnTo>
                <a:close/>
              </a:path>
              <a:path w="114300" h="290195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290195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601463" y="1533628"/>
            <a:ext cx="256946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 marR="5080" indent="-40005" algn="ctr">
              <a:lnSpc>
                <a:spcPct val="100000"/>
              </a:lnSpc>
              <a:spcBef>
                <a:spcPts val="100"/>
              </a:spcBef>
            </a:pPr>
            <a:r>
              <a:rPr lang="ru-RU" sz="1500" b="1" spc="65" dirty="0" smtClean="0">
                <a:latin typeface="Arial"/>
                <a:cs typeface="Arial"/>
              </a:rPr>
              <a:t> </a:t>
            </a:r>
            <a:r>
              <a:rPr sz="1500" b="1" spc="65" dirty="0" smtClean="0">
                <a:latin typeface="Arial"/>
                <a:cs typeface="Arial"/>
              </a:rPr>
              <a:t>ДЕЙСТВУЮЩИЕ </a:t>
            </a:r>
            <a:r>
              <a:rPr sz="1500" b="1" spc="-405" dirty="0" smtClean="0">
                <a:latin typeface="Arial"/>
                <a:cs typeface="Arial"/>
              </a:rPr>
              <a:t> </a:t>
            </a:r>
            <a:r>
              <a:rPr lang="ru-RU" sz="1500" b="1" spc="30" dirty="0" smtClean="0">
                <a:latin typeface="Arial"/>
                <a:cs typeface="Arial"/>
              </a:rPr>
              <a:t>ОБЪЕКТЫ</a:t>
            </a:r>
            <a:r>
              <a:rPr sz="1500" b="1" spc="-35" dirty="0" smtClean="0">
                <a:latin typeface="Arial"/>
                <a:cs typeface="Arial"/>
              </a:rPr>
              <a:t> </a:t>
            </a:r>
            <a:r>
              <a:rPr lang="ru-RU" sz="1500" b="1" spc="-35" dirty="0" smtClean="0">
                <a:latin typeface="Arial"/>
                <a:cs typeface="Arial"/>
              </a:rPr>
              <a:t>ОБРАЗОВАНИЯ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620631" y="2183892"/>
            <a:ext cx="1481455" cy="775970"/>
          </a:xfrm>
          <a:custGeom>
            <a:avLst/>
            <a:gdLst/>
            <a:ahLst/>
            <a:cxnLst/>
            <a:rect l="l" t="t" r="r" b="b"/>
            <a:pathLst>
              <a:path w="1481454" h="775969">
                <a:moveTo>
                  <a:pt x="1352041" y="0"/>
                </a:moveTo>
                <a:lnTo>
                  <a:pt x="129286" y="0"/>
                </a:lnTo>
                <a:lnTo>
                  <a:pt x="78974" y="10163"/>
                </a:lnTo>
                <a:lnTo>
                  <a:pt x="37877" y="37877"/>
                </a:lnTo>
                <a:lnTo>
                  <a:pt x="10163" y="78974"/>
                </a:lnTo>
                <a:lnTo>
                  <a:pt x="0" y="129286"/>
                </a:lnTo>
                <a:lnTo>
                  <a:pt x="0" y="646430"/>
                </a:lnTo>
                <a:lnTo>
                  <a:pt x="10163" y="696741"/>
                </a:lnTo>
                <a:lnTo>
                  <a:pt x="37877" y="737838"/>
                </a:lnTo>
                <a:lnTo>
                  <a:pt x="78974" y="765552"/>
                </a:lnTo>
                <a:lnTo>
                  <a:pt x="129286" y="775716"/>
                </a:lnTo>
                <a:lnTo>
                  <a:pt x="1352041" y="775716"/>
                </a:lnTo>
                <a:lnTo>
                  <a:pt x="1402353" y="765552"/>
                </a:lnTo>
                <a:lnTo>
                  <a:pt x="1443450" y="737838"/>
                </a:lnTo>
                <a:lnTo>
                  <a:pt x="1471164" y="696741"/>
                </a:lnTo>
                <a:lnTo>
                  <a:pt x="1481327" y="646430"/>
                </a:lnTo>
                <a:lnTo>
                  <a:pt x="1481327" y="129286"/>
                </a:lnTo>
                <a:lnTo>
                  <a:pt x="1471164" y="78974"/>
                </a:lnTo>
                <a:lnTo>
                  <a:pt x="1443450" y="37877"/>
                </a:lnTo>
                <a:lnTo>
                  <a:pt x="1402353" y="10163"/>
                </a:lnTo>
                <a:lnTo>
                  <a:pt x="13520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480423" y="2113915"/>
            <a:ext cx="1821561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spc="5" dirty="0" smtClean="0">
                <a:solidFill>
                  <a:srgbClr val="1D6AA6"/>
                </a:solidFill>
                <a:latin typeface="Arial"/>
                <a:cs typeface="Arial"/>
              </a:rPr>
              <a:t>828</a:t>
            </a:r>
            <a:endParaRPr lang="en-US" sz="36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-10" dirty="0" smtClean="0">
                <a:solidFill>
                  <a:srgbClr val="1D6AA6"/>
                </a:solidFill>
                <a:latin typeface="Arial"/>
                <a:cs typeface="Arial"/>
              </a:rPr>
              <a:t>организаций</a:t>
            </a:r>
            <a:endParaRPr sz="1600" b="1" spc="-10" dirty="0">
              <a:solidFill>
                <a:srgbClr val="1D6AA6"/>
              </a:solidFill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340973" y="2358644"/>
            <a:ext cx="70167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spc="5" dirty="0" smtClean="0">
                <a:solidFill>
                  <a:srgbClr val="00AF50"/>
                </a:solidFill>
                <a:latin typeface="Arial"/>
                <a:cs typeface="Arial"/>
              </a:rPr>
              <a:t>26</a:t>
            </a:r>
            <a:r>
              <a:rPr sz="2000" b="1" spc="5" dirty="0" smtClean="0">
                <a:solidFill>
                  <a:srgbClr val="00AF50"/>
                </a:solidFill>
                <a:latin typeface="Arial"/>
                <a:cs typeface="Arial"/>
              </a:rPr>
              <a:t>,</a:t>
            </a:r>
            <a:r>
              <a:rPr lang="ru-RU" sz="2000" b="1" spc="5" dirty="0" smtClean="0">
                <a:solidFill>
                  <a:srgbClr val="00AF50"/>
                </a:solidFill>
                <a:latin typeface="Arial"/>
                <a:cs typeface="Arial"/>
              </a:rPr>
              <a:t>9</a:t>
            </a:r>
            <a:r>
              <a:rPr sz="1600" b="1" spc="-55" dirty="0" smtClean="0">
                <a:solidFill>
                  <a:srgbClr val="00AF50"/>
                </a:solidFill>
                <a:latin typeface="Arial"/>
                <a:cs typeface="Arial"/>
              </a:rPr>
              <a:t>%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205591" y="2364485"/>
            <a:ext cx="114300" cy="290195"/>
          </a:xfrm>
          <a:custGeom>
            <a:avLst/>
            <a:gdLst/>
            <a:ahLst/>
            <a:cxnLst/>
            <a:rect l="l" t="t" r="r" b="b"/>
            <a:pathLst>
              <a:path w="114300" h="290194">
                <a:moveTo>
                  <a:pt x="76200" y="95250"/>
                </a:moveTo>
                <a:lnTo>
                  <a:pt x="38100" y="95250"/>
                </a:lnTo>
                <a:lnTo>
                  <a:pt x="38100" y="290194"/>
                </a:lnTo>
                <a:lnTo>
                  <a:pt x="76200" y="290194"/>
                </a:lnTo>
                <a:lnTo>
                  <a:pt x="76200" y="95250"/>
                </a:lnTo>
                <a:close/>
              </a:path>
              <a:path w="114300" h="290194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290194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object 54"/>
          <p:cNvGrpSpPr/>
          <p:nvPr/>
        </p:nvGrpSpPr>
        <p:grpSpPr>
          <a:xfrm>
            <a:off x="8577072" y="1280455"/>
            <a:ext cx="819912" cy="751967"/>
            <a:chOff x="8577072" y="1546859"/>
            <a:chExt cx="819912" cy="751967"/>
          </a:xfrm>
        </p:grpSpPr>
        <p:sp>
          <p:nvSpPr>
            <p:cNvPr id="55" name="object 55"/>
            <p:cNvSpPr/>
            <p:nvPr/>
          </p:nvSpPr>
          <p:spPr>
            <a:xfrm>
              <a:off x="8577072" y="1546859"/>
              <a:ext cx="760730" cy="751205"/>
            </a:xfrm>
            <a:custGeom>
              <a:avLst/>
              <a:gdLst/>
              <a:ahLst/>
              <a:cxnLst/>
              <a:rect l="l" t="t" r="r" b="b"/>
              <a:pathLst>
                <a:path w="760729" h="751205">
                  <a:moveTo>
                    <a:pt x="380110" y="0"/>
                  </a:moveTo>
                  <a:lnTo>
                    <a:pt x="332358" y="2920"/>
                  </a:lnTo>
                  <a:lnTo>
                    <a:pt x="286511" y="11429"/>
                  </a:lnTo>
                  <a:lnTo>
                    <a:pt x="242697" y="25273"/>
                  </a:lnTo>
                  <a:lnTo>
                    <a:pt x="201422" y="43941"/>
                  </a:lnTo>
                  <a:lnTo>
                    <a:pt x="162941" y="67310"/>
                  </a:lnTo>
                  <a:lnTo>
                    <a:pt x="127634" y="94741"/>
                  </a:lnTo>
                  <a:lnTo>
                    <a:pt x="95884" y="126111"/>
                  </a:lnTo>
                  <a:lnTo>
                    <a:pt x="68072" y="160909"/>
                  </a:lnTo>
                  <a:lnTo>
                    <a:pt x="44576" y="198881"/>
                  </a:lnTo>
                  <a:lnTo>
                    <a:pt x="25526" y="239649"/>
                  </a:lnTo>
                  <a:lnTo>
                    <a:pt x="11556" y="282955"/>
                  </a:lnTo>
                  <a:lnTo>
                    <a:pt x="2921" y="328294"/>
                  </a:lnTo>
                  <a:lnTo>
                    <a:pt x="0" y="375412"/>
                  </a:lnTo>
                  <a:lnTo>
                    <a:pt x="2921" y="422528"/>
                  </a:lnTo>
                  <a:lnTo>
                    <a:pt x="11556" y="467867"/>
                  </a:lnTo>
                  <a:lnTo>
                    <a:pt x="25526" y="511175"/>
                  </a:lnTo>
                  <a:lnTo>
                    <a:pt x="44576" y="551941"/>
                  </a:lnTo>
                  <a:lnTo>
                    <a:pt x="68072" y="589914"/>
                  </a:lnTo>
                  <a:lnTo>
                    <a:pt x="95884" y="624713"/>
                  </a:lnTo>
                  <a:lnTo>
                    <a:pt x="127634" y="656081"/>
                  </a:lnTo>
                  <a:lnTo>
                    <a:pt x="162941" y="683513"/>
                  </a:lnTo>
                  <a:lnTo>
                    <a:pt x="201422" y="706881"/>
                  </a:lnTo>
                  <a:lnTo>
                    <a:pt x="242697" y="725551"/>
                  </a:lnTo>
                  <a:lnTo>
                    <a:pt x="286511" y="739393"/>
                  </a:lnTo>
                  <a:lnTo>
                    <a:pt x="332358" y="747902"/>
                  </a:lnTo>
                  <a:lnTo>
                    <a:pt x="380110" y="750824"/>
                  </a:lnTo>
                  <a:lnTo>
                    <a:pt x="427862" y="747902"/>
                  </a:lnTo>
                  <a:lnTo>
                    <a:pt x="473709" y="739393"/>
                  </a:lnTo>
                  <a:lnTo>
                    <a:pt x="517525" y="725551"/>
                  </a:lnTo>
                  <a:lnTo>
                    <a:pt x="558800" y="706881"/>
                  </a:lnTo>
                  <a:lnTo>
                    <a:pt x="597280" y="683513"/>
                  </a:lnTo>
                  <a:lnTo>
                    <a:pt x="632586" y="656081"/>
                  </a:lnTo>
                  <a:lnTo>
                    <a:pt x="664336" y="624713"/>
                  </a:lnTo>
                  <a:lnTo>
                    <a:pt x="692150" y="589914"/>
                  </a:lnTo>
                  <a:lnTo>
                    <a:pt x="715645" y="551941"/>
                  </a:lnTo>
                  <a:lnTo>
                    <a:pt x="734695" y="511175"/>
                  </a:lnTo>
                  <a:lnTo>
                    <a:pt x="748664" y="467867"/>
                  </a:lnTo>
                  <a:lnTo>
                    <a:pt x="757301" y="422528"/>
                  </a:lnTo>
                  <a:lnTo>
                    <a:pt x="760222" y="375412"/>
                  </a:lnTo>
                  <a:lnTo>
                    <a:pt x="757301" y="328294"/>
                  </a:lnTo>
                  <a:lnTo>
                    <a:pt x="748664" y="282955"/>
                  </a:lnTo>
                  <a:lnTo>
                    <a:pt x="734695" y="239649"/>
                  </a:lnTo>
                  <a:lnTo>
                    <a:pt x="715645" y="198881"/>
                  </a:lnTo>
                  <a:lnTo>
                    <a:pt x="692150" y="160909"/>
                  </a:lnTo>
                  <a:lnTo>
                    <a:pt x="664336" y="126111"/>
                  </a:lnTo>
                  <a:lnTo>
                    <a:pt x="632586" y="94741"/>
                  </a:lnTo>
                  <a:lnTo>
                    <a:pt x="597280" y="67310"/>
                  </a:lnTo>
                  <a:lnTo>
                    <a:pt x="558800" y="43941"/>
                  </a:lnTo>
                  <a:lnTo>
                    <a:pt x="517525" y="25273"/>
                  </a:lnTo>
                  <a:lnTo>
                    <a:pt x="473709" y="11429"/>
                  </a:lnTo>
                  <a:lnTo>
                    <a:pt x="427862" y="2920"/>
                  </a:lnTo>
                  <a:lnTo>
                    <a:pt x="3801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577834" y="1547621"/>
              <a:ext cx="760730" cy="751205"/>
            </a:xfrm>
            <a:custGeom>
              <a:avLst/>
              <a:gdLst/>
              <a:ahLst/>
              <a:cxnLst/>
              <a:rect l="l" t="t" r="r" b="b"/>
              <a:pathLst>
                <a:path w="760729" h="751205">
                  <a:moveTo>
                    <a:pt x="0" y="375412"/>
                  </a:moveTo>
                  <a:lnTo>
                    <a:pt x="2921" y="328294"/>
                  </a:lnTo>
                  <a:lnTo>
                    <a:pt x="11557" y="282955"/>
                  </a:lnTo>
                  <a:lnTo>
                    <a:pt x="25526" y="239649"/>
                  </a:lnTo>
                  <a:lnTo>
                    <a:pt x="44576" y="198881"/>
                  </a:lnTo>
                  <a:lnTo>
                    <a:pt x="68072" y="160908"/>
                  </a:lnTo>
                  <a:lnTo>
                    <a:pt x="95885" y="126111"/>
                  </a:lnTo>
                  <a:lnTo>
                    <a:pt x="127635" y="94741"/>
                  </a:lnTo>
                  <a:lnTo>
                    <a:pt x="162941" y="67310"/>
                  </a:lnTo>
                  <a:lnTo>
                    <a:pt x="201422" y="43941"/>
                  </a:lnTo>
                  <a:lnTo>
                    <a:pt x="242697" y="25273"/>
                  </a:lnTo>
                  <a:lnTo>
                    <a:pt x="286512" y="11429"/>
                  </a:lnTo>
                  <a:lnTo>
                    <a:pt x="332359" y="2920"/>
                  </a:lnTo>
                  <a:lnTo>
                    <a:pt x="380111" y="0"/>
                  </a:lnTo>
                  <a:lnTo>
                    <a:pt x="427863" y="2920"/>
                  </a:lnTo>
                  <a:lnTo>
                    <a:pt x="473710" y="11429"/>
                  </a:lnTo>
                  <a:lnTo>
                    <a:pt x="517525" y="25273"/>
                  </a:lnTo>
                  <a:lnTo>
                    <a:pt x="558800" y="43941"/>
                  </a:lnTo>
                  <a:lnTo>
                    <a:pt x="597281" y="67310"/>
                  </a:lnTo>
                  <a:lnTo>
                    <a:pt x="632587" y="94741"/>
                  </a:lnTo>
                  <a:lnTo>
                    <a:pt x="664337" y="126111"/>
                  </a:lnTo>
                  <a:lnTo>
                    <a:pt x="692150" y="160908"/>
                  </a:lnTo>
                  <a:lnTo>
                    <a:pt x="715645" y="198881"/>
                  </a:lnTo>
                  <a:lnTo>
                    <a:pt x="734695" y="239649"/>
                  </a:lnTo>
                  <a:lnTo>
                    <a:pt x="748665" y="282955"/>
                  </a:lnTo>
                  <a:lnTo>
                    <a:pt x="757301" y="328294"/>
                  </a:lnTo>
                  <a:lnTo>
                    <a:pt x="760222" y="375412"/>
                  </a:lnTo>
                  <a:lnTo>
                    <a:pt x="757301" y="422528"/>
                  </a:lnTo>
                  <a:lnTo>
                    <a:pt x="748665" y="467867"/>
                  </a:lnTo>
                  <a:lnTo>
                    <a:pt x="734695" y="511175"/>
                  </a:lnTo>
                  <a:lnTo>
                    <a:pt x="715645" y="551941"/>
                  </a:lnTo>
                  <a:lnTo>
                    <a:pt x="692150" y="589914"/>
                  </a:lnTo>
                  <a:lnTo>
                    <a:pt x="664337" y="624713"/>
                  </a:lnTo>
                  <a:lnTo>
                    <a:pt x="632587" y="656081"/>
                  </a:lnTo>
                  <a:lnTo>
                    <a:pt x="597281" y="683513"/>
                  </a:lnTo>
                  <a:lnTo>
                    <a:pt x="558800" y="706881"/>
                  </a:lnTo>
                  <a:lnTo>
                    <a:pt x="517525" y="725551"/>
                  </a:lnTo>
                  <a:lnTo>
                    <a:pt x="473710" y="739393"/>
                  </a:lnTo>
                  <a:lnTo>
                    <a:pt x="427863" y="747902"/>
                  </a:lnTo>
                  <a:lnTo>
                    <a:pt x="380111" y="750824"/>
                  </a:lnTo>
                  <a:lnTo>
                    <a:pt x="332359" y="747902"/>
                  </a:lnTo>
                  <a:lnTo>
                    <a:pt x="286512" y="739393"/>
                  </a:lnTo>
                  <a:lnTo>
                    <a:pt x="242697" y="725551"/>
                  </a:lnTo>
                  <a:lnTo>
                    <a:pt x="201422" y="706881"/>
                  </a:lnTo>
                  <a:lnTo>
                    <a:pt x="162941" y="683513"/>
                  </a:lnTo>
                  <a:lnTo>
                    <a:pt x="127635" y="656081"/>
                  </a:lnTo>
                  <a:lnTo>
                    <a:pt x="95885" y="624713"/>
                  </a:lnTo>
                  <a:lnTo>
                    <a:pt x="68072" y="589914"/>
                  </a:lnTo>
                  <a:lnTo>
                    <a:pt x="44576" y="551941"/>
                  </a:lnTo>
                  <a:lnTo>
                    <a:pt x="25526" y="511175"/>
                  </a:lnTo>
                  <a:lnTo>
                    <a:pt x="11557" y="467867"/>
                  </a:lnTo>
                  <a:lnTo>
                    <a:pt x="2921" y="422528"/>
                  </a:lnTo>
                  <a:lnTo>
                    <a:pt x="0" y="37541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396984" y="1635251"/>
              <a:ext cx="0" cy="629920"/>
            </a:xfrm>
            <a:custGeom>
              <a:avLst/>
              <a:gdLst/>
              <a:ahLst/>
              <a:cxnLst/>
              <a:rect l="l" t="t" r="r" b="b"/>
              <a:pathLst>
                <a:path h="629919">
                  <a:moveTo>
                    <a:pt x="0" y="0"/>
                  </a:moveTo>
                  <a:lnTo>
                    <a:pt x="0" y="62941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9347751" y="838200"/>
            <a:ext cx="1547495" cy="2564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00"/>
              </a:spcBef>
            </a:pPr>
            <a:r>
              <a:rPr lang="ru-RU" sz="1500" b="1" spc="65" dirty="0">
                <a:latin typeface="Arial"/>
                <a:cs typeface="Arial"/>
              </a:rPr>
              <a:t>КОНТИНГЕНТ</a:t>
            </a:r>
            <a:endParaRPr sz="1500" b="1" spc="65" dirty="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9464040" y="1277407"/>
            <a:ext cx="1429385" cy="991181"/>
          </a:xfrm>
          <a:custGeom>
            <a:avLst/>
            <a:gdLst/>
            <a:ahLst/>
            <a:cxnLst/>
            <a:rect l="l" t="t" r="r" b="b"/>
            <a:pathLst>
              <a:path w="1429384" h="775335">
                <a:moveTo>
                  <a:pt x="1300226" y="0"/>
                </a:moveTo>
                <a:lnTo>
                  <a:pt x="129158" y="0"/>
                </a:lnTo>
                <a:lnTo>
                  <a:pt x="78866" y="10160"/>
                </a:lnTo>
                <a:lnTo>
                  <a:pt x="37845" y="37846"/>
                </a:lnTo>
                <a:lnTo>
                  <a:pt x="10159" y="78866"/>
                </a:lnTo>
                <a:lnTo>
                  <a:pt x="0" y="129159"/>
                </a:lnTo>
                <a:lnTo>
                  <a:pt x="0" y="646049"/>
                </a:lnTo>
                <a:lnTo>
                  <a:pt x="10159" y="696340"/>
                </a:lnTo>
                <a:lnTo>
                  <a:pt x="37845" y="737362"/>
                </a:lnTo>
                <a:lnTo>
                  <a:pt x="78866" y="765048"/>
                </a:lnTo>
                <a:lnTo>
                  <a:pt x="129158" y="775208"/>
                </a:lnTo>
                <a:lnTo>
                  <a:pt x="1300226" y="775208"/>
                </a:lnTo>
                <a:lnTo>
                  <a:pt x="1350517" y="765048"/>
                </a:lnTo>
                <a:lnTo>
                  <a:pt x="1391538" y="737362"/>
                </a:lnTo>
                <a:lnTo>
                  <a:pt x="1419225" y="696340"/>
                </a:lnTo>
                <a:lnTo>
                  <a:pt x="1429384" y="646049"/>
                </a:lnTo>
                <a:lnTo>
                  <a:pt x="1429384" y="129159"/>
                </a:lnTo>
                <a:lnTo>
                  <a:pt x="1419225" y="78866"/>
                </a:lnTo>
                <a:lnTo>
                  <a:pt x="1391538" y="37846"/>
                </a:lnTo>
                <a:lnTo>
                  <a:pt x="1350517" y="10160"/>
                </a:lnTo>
                <a:lnTo>
                  <a:pt x="13002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9585706" y="1206161"/>
            <a:ext cx="1146810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spc="20" dirty="0" smtClean="0">
                <a:solidFill>
                  <a:srgbClr val="1D6AA6"/>
                </a:solidFill>
                <a:latin typeface="Arial"/>
                <a:cs typeface="Arial"/>
              </a:rPr>
              <a:t>68,7</a:t>
            </a:r>
            <a:endParaRPr sz="3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ru-RU" sz="1600" b="1" spc="-10" dirty="0" smtClean="0">
                <a:solidFill>
                  <a:srgbClr val="1D6AA6"/>
                </a:solidFill>
                <a:latin typeface="Arial"/>
                <a:cs typeface="Arial"/>
              </a:rPr>
              <a:t>тыс. детей в</a:t>
            </a:r>
            <a:r>
              <a:rPr sz="1600" b="1" spc="-100" dirty="0" smtClean="0">
                <a:solidFill>
                  <a:srgbClr val="1D6AA6"/>
                </a:solidFill>
                <a:latin typeface="Arial"/>
                <a:cs typeface="Arial"/>
              </a:rPr>
              <a:t> </a:t>
            </a:r>
            <a:r>
              <a:rPr lang="ru-RU" sz="1600" b="1" spc="-100" dirty="0" smtClean="0">
                <a:solidFill>
                  <a:srgbClr val="1D6AA6"/>
                </a:solidFill>
                <a:latin typeface="Arial"/>
                <a:cs typeface="Arial"/>
              </a:rPr>
              <a:t>садах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1137518" y="1611926"/>
            <a:ext cx="48958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spc="25" dirty="0" smtClean="0">
                <a:solidFill>
                  <a:srgbClr val="00AE50"/>
                </a:solidFill>
                <a:latin typeface="Arial"/>
                <a:cs typeface="Arial"/>
              </a:rPr>
              <a:t>18</a:t>
            </a:r>
            <a:r>
              <a:rPr sz="1600" b="1" spc="-50" dirty="0" smtClean="0">
                <a:solidFill>
                  <a:srgbClr val="00AE50"/>
                </a:solidFill>
                <a:latin typeface="Arial"/>
                <a:cs typeface="Arial"/>
              </a:rPr>
              <a:t>%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63" name="object 6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80419" y="1600547"/>
            <a:ext cx="114300" cy="289560"/>
          </a:xfrm>
          <a:prstGeom prst="rect">
            <a:avLst/>
          </a:prstGeom>
        </p:spPr>
      </p:pic>
      <p:sp>
        <p:nvSpPr>
          <p:cNvPr id="68" name="object 68"/>
          <p:cNvSpPr/>
          <p:nvPr/>
        </p:nvSpPr>
        <p:spPr>
          <a:xfrm>
            <a:off x="9474582" y="3009604"/>
            <a:ext cx="1434465" cy="1069262"/>
          </a:xfrm>
          <a:custGeom>
            <a:avLst/>
            <a:gdLst/>
            <a:ahLst/>
            <a:cxnLst/>
            <a:rect l="l" t="t" r="r" b="b"/>
            <a:pathLst>
              <a:path w="1434465" h="774064">
                <a:moveTo>
                  <a:pt x="1304416" y="0"/>
                </a:moveTo>
                <a:lnTo>
                  <a:pt x="129539" y="0"/>
                </a:lnTo>
                <a:lnTo>
                  <a:pt x="79121" y="10159"/>
                </a:lnTo>
                <a:lnTo>
                  <a:pt x="37973" y="37718"/>
                </a:lnTo>
                <a:lnTo>
                  <a:pt x="10159" y="78739"/>
                </a:lnTo>
                <a:lnTo>
                  <a:pt x="0" y="128904"/>
                </a:lnTo>
                <a:lnTo>
                  <a:pt x="0" y="644778"/>
                </a:lnTo>
                <a:lnTo>
                  <a:pt x="10159" y="694943"/>
                </a:lnTo>
                <a:lnTo>
                  <a:pt x="37973" y="735964"/>
                </a:lnTo>
                <a:lnTo>
                  <a:pt x="79121" y="763523"/>
                </a:lnTo>
                <a:lnTo>
                  <a:pt x="129539" y="773683"/>
                </a:lnTo>
                <a:lnTo>
                  <a:pt x="1304416" y="773683"/>
                </a:lnTo>
                <a:lnTo>
                  <a:pt x="1354835" y="763523"/>
                </a:lnTo>
                <a:lnTo>
                  <a:pt x="1395983" y="735964"/>
                </a:lnTo>
                <a:lnTo>
                  <a:pt x="1423797" y="694943"/>
                </a:lnTo>
                <a:lnTo>
                  <a:pt x="1433956" y="644778"/>
                </a:lnTo>
                <a:lnTo>
                  <a:pt x="1433956" y="128904"/>
                </a:lnTo>
                <a:lnTo>
                  <a:pt x="1423797" y="78739"/>
                </a:lnTo>
                <a:lnTo>
                  <a:pt x="1395983" y="37718"/>
                </a:lnTo>
                <a:lnTo>
                  <a:pt x="1354835" y="10159"/>
                </a:lnTo>
                <a:lnTo>
                  <a:pt x="1304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9159114" y="2933404"/>
            <a:ext cx="1737740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845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spc="20" dirty="0" smtClean="0">
                <a:solidFill>
                  <a:srgbClr val="1D6AA6"/>
                </a:solidFill>
                <a:latin typeface="Arial"/>
                <a:cs typeface="Arial"/>
              </a:rPr>
              <a:t>282,5</a:t>
            </a:r>
            <a:r>
              <a:rPr lang="ru-RU" sz="1600" b="1" spc="-10" dirty="0" smtClean="0">
                <a:solidFill>
                  <a:srgbClr val="1D6AA6"/>
                </a:solidFill>
                <a:latin typeface="Arial"/>
                <a:cs typeface="Arial"/>
              </a:rPr>
              <a:t> тыс.</a:t>
            </a:r>
            <a:r>
              <a:rPr sz="1600" b="1" spc="-90" dirty="0" smtClean="0">
                <a:solidFill>
                  <a:srgbClr val="1D6AA6"/>
                </a:solidFill>
                <a:latin typeface="Arial"/>
                <a:cs typeface="Arial"/>
              </a:rPr>
              <a:t> </a:t>
            </a:r>
            <a:r>
              <a:rPr lang="ru-RU" sz="1600" b="1" spc="90" dirty="0" smtClean="0">
                <a:solidFill>
                  <a:srgbClr val="1D6AA6"/>
                </a:solidFill>
                <a:latin typeface="Arial"/>
                <a:cs typeface="Arial"/>
              </a:rPr>
              <a:t>школьников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1179175" y="3479165"/>
            <a:ext cx="7080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25" dirty="0" smtClean="0">
                <a:solidFill>
                  <a:srgbClr val="00AE50"/>
                </a:solidFill>
                <a:latin typeface="Arial"/>
                <a:cs typeface="Arial"/>
              </a:rPr>
              <a:t>19</a:t>
            </a:r>
            <a:r>
              <a:rPr sz="2000" b="1" spc="15" dirty="0" smtClean="0">
                <a:solidFill>
                  <a:srgbClr val="00AE50"/>
                </a:solidFill>
                <a:latin typeface="Arial"/>
                <a:cs typeface="Arial"/>
              </a:rPr>
              <a:t>,</a:t>
            </a:r>
            <a:r>
              <a:rPr lang="ru-RU" sz="2000" b="1" spc="15" dirty="0" smtClean="0">
                <a:solidFill>
                  <a:srgbClr val="00AE50"/>
                </a:solidFill>
                <a:latin typeface="Arial"/>
                <a:cs typeface="Arial"/>
              </a:rPr>
              <a:t>3</a:t>
            </a:r>
            <a:r>
              <a:rPr sz="1600" b="1" spc="-55" dirty="0" smtClean="0">
                <a:solidFill>
                  <a:srgbClr val="00AE50"/>
                </a:solidFill>
                <a:latin typeface="Arial"/>
                <a:cs typeface="Arial"/>
              </a:rPr>
              <a:t>%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71" name="object 7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97057" y="3458336"/>
            <a:ext cx="115824" cy="289559"/>
          </a:xfrm>
          <a:prstGeom prst="rect">
            <a:avLst/>
          </a:prstGeom>
        </p:spPr>
      </p:pic>
      <p:sp>
        <p:nvSpPr>
          <p:cNvPr id="73" name="object 73"/>
          <p:cNvSpPr/>
          <p:nvPr/>
        </p:nvSpPr>
        <p:spPr>
          <a:xfrm>
            <a:off x="9459342" y="5181110"/>
            <a:ext cx="1434465" cy="991090"/>
          </a:xfrm>
          <a:custGeom>
            <a:avLst/>
            <a:gdLst/>
            <a:ahLst/>
            <a:cxnLst/>
            <a:rect l="l" t="t" r="r" b="b"/>
            <a:pathLst>
              <a:path w="1434465" h="774064">
                <a:moveTo>
                  <a:pt x="1304417" y="0"/>
                </a:moveTo>
                <a:lnTo>
                  <a:pt x="129540" y="0"/>
                </a:lnTo>
                <a:lnTo>
                  <a:pt x="79121" y="10160"/>
                </a:lnTo>
                <a:lnTo>
                  <a:pt x="37973" y="37719"/>
                </a:lnTo>
                <a:lnTo>
                  <a:pt x="10160" y="78740"/>
                </a:lnTo>
                <a:lnTo>
                  <a:pt x="0" y="128905"/>
                </a:lnTo>
                <a:lnTo>
                  <a:pt x="0" y="644740"/>
                </a:lnTo>
                <a:lnTo>
                  <a:pt x="10160" y="694918"/>
                </a:lnTo>
                <a:lnTo>
                  <a:pt x="37973" y="735914"/>
                </a:lnTo>
                <a:lnTo>
                  <a:pt x="79121" y="763549"/>
                </a:lnTo>
                <a:lnTo>
                  <a:pt x="129540" y="773684"/>
                </a:lnTo>
                <a:lnTo>
                  <a:pt x="1304417" y="773684"/>
                </a:lnTo>
                <a:lnTo>
                  <a:pt x="1354836" y="763549"/>
                </a:lnTo>
                <a:lnTo>
                  <a:pt x="1395983" y="735914"/>
                </a:lnTo>
                <a:lnTo>
                  <a:pt x="1423797" y="694918"/>
                </a:lnTo>
                <a:lnTo>
                  <a:pt x="1433956" y="644740"/>
                </a:lnTo>
                <a:lnTo>
                  <a:pt x="1433956" y="128905"/>
                </a:lnTo>
                <a:lnTo>
                  <a:pt x="1423797" y="78740"/>
                </a:lnTo>
                <a:lnTo>
                  <a:pt x="1395983" y="37719"/>
                </a:lnTo>
                <a:lnTo>
                  <a:pt x="1354836" y="10160"/>
                </a:lnTo>
                <a:lnTo>
                  <a:pt x="13044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9595105" y="5112936"/>
            <a:ext cx="1206500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285">
              <a:lnSpc>
                <a:spcPct val="100000"/>
              </a:lnSpc>
              <a:spcBef>
                <a:spcPts val="100"/>
              </a:spcBef>
            </a:pPr>
            <a:r>
              <a:rPr lang="ru-RU" sz="3600" b="1" spc="20" dirty="0" smtClean="0">
                <a:solidFill>
                  <a:srgbClr val="1D6AA6"/>
                </a:solidFill>
                <a:latin typeface="Arial"/>
                <a:cs typeface="Arial"/>
              </a:rPr>
              <a:t>35,9</a:t>
            </a:r>
            <a:endParaRPr sz="36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40"/>
              </a:spcBef>
            </a:pPr>
            <a:r>
              <a:rPr lang="ru-RU" sz="1600" b="1" spc="90" dirty="0" smtClean="0">
                <a:solidFill>
                  <a:srgbClr val="1D6AA6"/>
                </a:solidFill>
                <a:latin typeface="Arial"/>
                <a:cs typeface="Arial"/>
              </a:rPr>
              <a:t>   тыс</a:t>
            </a:r>
            <a:r>
              <a:rPr lang="ru-RU" sz="1600" b="1" spc="90" dirty="0">
                <a:solidFill>
                  <a:srgbClr val="1D6AA6"/>
                </a:solidFill>
                <a:latin typeface="Arial"/>
                <a:cs typeface="Arial"/>
              </a:rPr>
              <a:t>. студентов </a:t>
            </a:r>
            <a:endParaRPr sz="1600" b="1" spc="90" dirty="0">
              <a:solidFill>
                <a:srgbClr val="1D6AA6"/>
              </a:solidFill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1164444" y="5546799"/>
            <a:ext cx="72275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25" dirty="0" smtClean="0">
                <a:solidFill>
                  <a:srgbClr val="00AE50"/>
                </a:solidFill>
                <a:latin typeface="Arial"/>
                <a:cs typeface="Arial"/>
              </a:rPr>
              <a:t>11,1</a:t>
            </a:r>
            <a:r>
              <a:rPr sz="1600" b="1" spc="-55" dirty="0" smtClean="0">
                <a:solidFill>
                  <a:srgbClr val="00AE50"/>
                </a:solidFill>
                <a:latin typeface="Arial"/>
                <a:cs typeface="Arial"/>
              </a:rPr>
              <a:t>%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76" name="object 7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983342" y="5524446"/>
            <a:ext cx="114300" cy="291084"/>
          </a:xfrm>
          <a:prstGeom prst="rect">
            <a:avLst/>
          </a:prstGeom>
        </p:spPr>
      </p:pic>
      <p:pic>
        <p:nvPicPr>
          <p:cNvPr id="77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3093" y="1388439"/>
            <a:ext cx="536639" cy="518160"/>
          </a:xfrm>
          <a:prstGeom prst="rect">
            <a:avLst/>
          </a:prstGeom>
        </p:spPr>
      </p:pic>
      <p:pic>
        <p:nvPicPr>
          <p:cNvPr id="78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8606" y="3270023"/>
            <a:ext cx="445134" cy="491774"/>
          </a:xfrm>
          <a:prstGeom prst="rect">
            <a:avLst/>
          </a:prstGeom>
        </p:spPr>
      </p:pic>
      <p:pic>
        <p:nvPicPr>
          <p:cNvPr id="79" name="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1418" y="5257800"/>
            <a:ext cx="440182" cy="431800"/>
          </a:xfrm>
          <a:prstGeom prst="rect">
            <a:avLst/>
          </a:prstGeom>
        </p:spPr>
      </p:pic>
      <p:pic>
        <p:nvPicPr>
          <p:cNvPr id="80" name="object 8">
            <a:extLst>
              <a:ext uri="{FF2B5EF4-FFF2-40B4-BE49-F238E27FC236}">
                <a16:creationId xmlns:a16="http://schemas.microsoft.com/office/drawing/2014/main" xmlns="" id="{DE4A3E83-BC1E-B2F6-259C-0BE68032D411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40959" y="76200"/>
            <a:ext cx="680214" cy="669445"/>
          </a:xfrm>
          <a:prstGeom prst="rect">
            <a:avLst/>
          </a:prstGeom>
        </p:spPr>
      </p:pic>
      <p:pic>
        <p:nvPicPr>
          <p:cNvPr id="81" name="object 4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81211" y="4507992"/>
            <a:ext cx="565403" cy="563879"/>
          </a:xfrm>
          <a:prstGeom prst="rect">
            <a:avLst/>
          </a:prstGeom>
        </p:spPr>
      </p:pic>
      <p:pic>
        <p:nvPicPr>
          <p:cNvPr id="82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86800" y="1396977"/>
            <a:ext cx="536639" cy="518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066800" y="5339491"/>
            <a:ext cx="0" cy="518795"/>
          </a:xfrm>
          <a:custGeom>
            <a:avLst/>
            <a:gdLst/>
            <a:ahLst/>
            <a:cxnLst/>
            <a:rect l="l" t="t" r="r" b="b"/>
            <a:pathLst>
              <a:path h="518795">
                <a:moveTo>
                  <a:pt x="0" y="0"/>
                </a:moveTo>
                <a:lnTo>
                  <a:pt x="0" y="51852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9200" y="5330347"/>
            <a:ext cx="2581274" cy="566197"/>
          </a:xfrm>
          <a:custGeom>
            <a:avLst/>
            <a:gdLst/>
            <a:ahLst/>
            <a:cxnLst/>
            <a:rect l="l" t="t" r="r" b="b"/>
            <a:pathLst>
              <a:path w="1830704" h="538479">
                <a:moveTo>
                  <a:pt x="1740662" y="0"/>
                </a:moveTo>
                <a:lnTo>
                  <a:pt x="89662" y="0"/>
                </a:lnTo>
                <a:lnTo>
                  <a:pt x="54756" y="7044"/>
                </a:lnTo>
                <a:lnTo>
                  <a:pt x="26257" y="26257"/>
                </a:lnTo>
                <a:lnTo>
                  <a:pt x="7044" y="54756"/>
                </a:lnTo>
                <a:lnTo>
                  <a:pt x="0" y="89661"/>
                </a:lnTo>
                <a:lnTo>
                  <a:pt x="0" y="448309"/>
                </a:lnTo>
                <a:lnTo>
                  <a:pt x="7044" y="483209"/>
                </a:lnTo>
                <a:lnTo>
                  <a:pt x="26257" y="511709"/>
                </a:lnTo>
                <a:lnTo>
                  <a:pt x="54756" y="530925"/>
                </a:lnTo>
                <a:lnTo>
                  <a:pt x="89662" y="537971"/>
                </a:lnTo>
                <a:lnTo>
                  <a:pt x="1740662" y="537971"/>
                </a:lnTo>
                <a:lnTo>
                  <a:pt x="1775567" y="530925"/>
                </a:lnTo>
                <a:lnTo>
                  <a:pt x="1804066" y="511709"/>
                </a:lnTo>
                <a:lnTo>
                  <a:pt x="1823279" y="483209"/>
                </a:lnTo>
                <a:lnTo>
                  <a:pt x="1830324" y="448309"/>
                </a:lnTo>
                <a:lnTo>
                  <a:pt x="1830324" y="89661"/>
                </a:lnTo>
                <a:lnTo>
                  <a:pt x="1823279" y="54756"/>
                </a:lnTo>
                <a:lnTo>
                  <a:pt x="1804066" y="26257"/>
                </a:lnTo>
                <a:lnTo>
                  <a:pt x="1775567" y="7044"/>
                </a:lnTo>
                <a:lnTo>
                  <a:pt x="17406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Полностью </a:t>
            </a:r>
            <a:r>
              <a:rPr lang="ru-RU" sz="1100" b="1" spc="35" dirty="0">
                <a:solidFill>
                  <a:srgbClr val="0095FF"/>
                </a:solidFill>
                <a:latin typeface="Arial"/>
                <a:cs typeface="Arial"/>
              </a:rPr>
              <a:t>АВТОМАТИЗИРОВАНА ПРОЦЕДУРА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постановки детей </a:t>
            </a:r>
            <a:b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 очередь, выдачи направления 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6477000" y="3349498"/>
            <a:ext cx="4320540" cy="872998"/>
            <a:chOff x="6243065" y="2830067"/>
            <a:chExt cx="4320540" cy="872998"/>
          </a:xfrm>
        </p:grpSpPr>
        <p:sp>
          <p:nvSpPr>
            <p:cNvPr id="14" name="object 14"/>
            <p:cNvSpPr/>
            <p:nvPr/>
          </p:nvSpPr>
          <p:spPr>
            <a:xfrm>
              <a:off x="6243065" y="2935985"/>
              <a:ext cx="4320540" cy="767080"/>
            </a:xfrm>
            <a:custGeom>
              <a:avLst/>
              <a:gdLst/>
              <a:ahLst/>
              <a:cxnLst/>
              <a:rect l="l" t="t" r="r" b="b"/>
              <a:pathLst>
                <a:path w="4320540" h="767079">
                  <a:moveTo>
                    <a:pt x="0" y="136525"/>
                  </a:moveTo>
                  <a:lnTo>
                    <a:pt x="6956" y="93358"/>
                  </a:lnTo>
                  <a:lnTo>
                    <a:pt x="26330" y="55878"/>
                  </a:lnTo>
                  <a:lnTo>
                    <a:pt x="55878" y="26330"/>
                  </a:lnTo>
                  <a:lnTo>
                    <a:pt x="93358" y="6956"/>
                  </a:lnTo>
                  <a:lnTo>
                    <a:pt x="136525" y="0"/>
                  </a:lnTo>
                  <a:lnTo>
                    <a:pt x="4184015" y="0"/>
                  </a:lnTo>
                  <a:lnTo>
                    <a:pt x="4227181" y="6956"/>
                  </a:lnTo>
                  <a:lnTo>
                    <a:pt x="4264661" y="26330"/>
                  </a:lnTo>
                  <a:lnTo>
                    <a:pt x="4294209" y="55878"/>
                  </a:lnTo>
                  <a:lnTo>
                    <a:pt x="4313583" y="93358"/>
                  </a:lnTo>
                  <a:lnTo>
                    <a:pt x="4320540" y="136525"/>
                  </a:lnTo>
                  <a:lnTo>
                    <a:pt x="4320540" y="630047"/>
                  </a:lnTo>
                  <a:lnTo>
                    <a:pt x="4313583" y="673213"/>
                  </a:lnTo>
                  <a:lnTo>
                    <a:pt x="4294209" y="710693"/>
                  </a:lnTo>
                  <a:lnTo>
                    <a:pt x="4264661" y="740241"/>
                  </a:lnTo>
                  <a:lnTo>
                    <a:pt x="4227181" y="759615"/>
                  </a:lnTo>
                  <a:lnTo>
                    <a:pt x="4184015" y="766571"/>
                  </a:lnTo>
                  <a:lnTo>
                    <a:pt x="136525" y="766571"/>
                  </a:lnTo>
                  <a:lnTo>
                    <a:pt x="93358" y="759615"/>
                  </a:lnTo>
                  <a:lnTo>
                    <a:pt x="55878" y="740241"/>
                  </a:lnTo>
                  <a:lnTo>
                    <a:pt x="26330" y="710693"/>
                  </a:lnTo>
                  <a:lnTo>
                    <a:pt x="6956" y="673213"/>
                  </a:lnTo>
                  <a:lnTo>
                    <a:pt x="0" y="630047"/>
                  </a:lnTo>
                  <a:lnTo>
                    <a:pt x="0" y="13652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54010" y="2830067"/>
              <a:ext cx="3028189" cy="268224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214235" y="3326766"/>
            <a:ext cx="3194811" cy="275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700" b="1" spc="20" dirty="0" smtClean="0">
                <a:solidFill>
                  <a:srgbClr val="FFFFFF"/>
                </a:solidFill>
                <a:latin typeface="Arial"/>
                <a:cs typeface="Arial"/>
              </a:rPr>
              <a:t>НАЧАТО СТРОИТЕЛЬСТВО </a:t>
            </a:r>
            <a:endParaRPr lang="ru-RU" sz="17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036815" y="3765550"/>
            <a:ext cx="2611120" cy="806450"/>
          </a:xfrm>
          <a:custGeom>
            <a:avLst/>
            <a:gdLst/>
            <a:ahLst/>
            <a:cxnLst/>
            <a:rect l="l" t="t" r="r" b="b"/>
            <a:pathLst>
              <a:path w="2611120" h="806450">
                <a:moveTo>
                  <a:pt x="1295400" y="92837"/>
                </a:moveTo>
                <a:lnTo>
                  <a:pt x="1288707" y="59651"/>
                </a:lnTo>
                <a:lnTo>
                  <a:pt x="1270457" y="32562"/>
                </a:lnTo>
                <a:lnTo>
                  <a:pt x="1243368" y="14312"/>
                </a:lnTo>
                <a:lnTo>
                  <a:pt x="1210183" y="7620"/>
                </a:lnTo>
                <a:lnTo>
                  <a:pt x="85217" y="7620"/>
                </a:lnTo>
                <a:lnTo>
                  <a:pt x="52019" y="14312"/>
                </a:lnTo>
                <a:lnTo>
                  <a:pt x="24930" y="32562"/>
                </a:lnTo>
                <a:lnTo>
                  <a:pt x="6680" y="59651"/>
                </a:lnTo>
                <a:lnTo>
                  <a:pt x="0" y="92837"/>
                </a:lnTo>
                <a:lnTo>
                  <a:pt x="0" y="720979"/>
                </a:lnTo>
                <a:lnTo>
                  <a:pt x="6680" y="754176"/>
                </a:lnTo>
                <a:lnTo>
                  <a:pt x="24930" y="781265"/>
                </a:lnTo>
                <a:lnTo>
                  <a:pt x="52019" y="799515"/>
                </a:lnTo>
                <a:lnTo>
                  <a:pt x="85217" y="806196"/>
                </a:lnTo>
                <a:lnTo>
                  <a:pt x="1210183" y="806196"/>
                </a:lnTo>
                <a:lnTo>
                  <a:pt x="1243368" y="799515"/>
                </a:lnTo>
                <a:lnTo>
                  <a:pt x="1270457" y="781265"/>
                </a:lnTo>
                <a:lnTo>
                  <a:pt x="1288707" y="754176"/>
                </a:lnTo>
                <a:lnTo>
                  <a:pt x="1295400" y="720979"/>
                </a:lnTo>
                <a:lnTo>
                  <a:pt x="1295400" y="92837"/>
                </a:lnTo>
                <a:close/>
              </a:path>
              <a:path w="2611120" h="806450">
                <a:moveTo>
                  <a:pt x="2610612" y="85217"/>
                </a:moveTo>
                <a:lnTo>
                  <a:pt x="2603919" y="52031"/>
                </a:lnTo>
                <a:lnTo>
                  <a:pt x="2585669" y="24942"/>
                </a:lnTo>
                <a:lnTo>
                  <a:pt x="2558580" y="6692"/>
                </a:lnTo>
                <a:lnTo>
                  <a:pt x="2525395" y="0"/>
                </a:lnTo>
                <a:lnTo>
                  <a:pt x="1488821" y="0"/>
                </a:lnTo>
                <a:lnTo>
                  <a:pt x="1455623" y="6692"/>
                </a:lnTo>
                <a:lnTo>
                  <a:pt x="1428534" y="24942"/>
                </a:lnTo>
                <a:lnTo>
                  <a:pt x="1410284" y="52031"/>
                </a:lnTo>
                <a:lnTo>
                  <a:pt x="1403604" y="85217"/>
                </a:lnTo>
                <a:lnTo>
                  <a:pt x="1403604" y="713359"/>
                </a:lnTo>
                <a:lnTo>
                  <a:pt x="1410284" y="746556"/>
                </a:lnTo>
                <a:lnTo>
                  <a:pt x="1428534" y="773645"/>
                </a:lnTo>
                <a:lnTo>
                  <a:pt x="1455623" y="791895"/>
                </a:lnTo>
                <a:lnTo>
                  <a:pt x="1488821" y="798576"/>
                </a:lnTo>
                <a:lnTo>
                  <a:pt x="2525395" y="798576"/>
                </a:lnTo>
                <a:lnTo>
                  <a:pt x="2558580" y="791895"/>
                </a:lnTo>
                <a:lnTo>
                  <a:pt x="2585669" y="773645"/>
                </a:lnTo>
                <a:lnTo>
                  <a:pt x="2603919" y="746556"/>
                </a:lnTo>
                <a:lnTo>
                  <a:pt x="2610612" y="713359"/>
                </a:lnTo>
                <a:lnTo>
                  <a:pt x="2610612" y="852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158735" y="3731488"/>
            <a:ext cx="25704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5420" algn="l"/>
              </a:tabLst>
            </a:pPr>
            <a:r>
              <a:rPr lang="ru-RU" sz="3600" b="1" spc="100" dirty="0" smtClean="0">
                <a:solidFill>
                  <a:srgbClr val="006FC0"/>
                </a:solidFill>
                <a:latin typeface="Arial"/>
                <a:cs typeface="Arial"/>
              </a:rPr>
              <a:t>  </a:t>
            </a:r>
            <a:r>
              <a:rPr lang="en-US" sz="3600" b="1" spc="100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sz="3600" b="1" spc="100" dirty="0" smtClean="0">
                <a:solidFill>
                  <a:srgbClr val="006FC0"/>
                </a:solidFill>
                <a:latin typeface="Arial"/>
                <a:cs typeface="Arial"/>
              </a:rPr>
              <a:t>5</a:t>
            </a:r>
            <a:r>
              <a:rPr sz="3600" b="1" spc="100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lang="ru-RU" sz="3600" b="1" spc="100" dirty="0" smtClean="0">
                <a:solidFill>
                  <a:srgbClr val="006FC0"/>
                </a:solidFill>
                <a:latin typeface="Arial"/>
                <a:cs typeface="Arial"/>
              </a:rPr>
              <a:t>  </a:t>
            </a:r>
            <a:r>
              <a:rPr lang="ru-RU" sz="3600" b="1" spc="-65" dirty="0" smtClean="0">
                <a:solidFill>
                  <a:srgbClr val="006FC0"/>
                </a:solidFill>
                <a:latin typeface="Arial"/>
                <a:cs typeface="Arial"/>
              </a:rPr>
              <a:t>5</a:t>
            </a:r>
            <a:endParaRPr lang="ru-RU" sz="2400" baseline="1736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5420" algn="l"/>
              </a:tabLst>
            </a:pPr>
            <a:r>
              <a:rPr lang="en-US" sz="1200" b="1" spc="15" dirty="0" smtClean="0">
                <a:latin typeface="Arial"/>
                <a:cs typeface="Arial"/>
              </a:rPr>
              <a:t> </a:t>
            </a:r>
            <a:r>
              <a:rPr lang="ru-RU" sz="1200" b="1" spc="15" dirty="0" smtClean="0">
                <a:latin typeface="Arial"/>
                <a:cs typeface="Arial"/>
              </a:rPr>
              <a:t>за счет БИП</a:t>
            </a:r>
            <a:r>
              <a:rPr lang="ru-RU" sz="1200" b="1" spc="45" dirty="0">
                <a:latin typeface="Arial"/>
                <a:cs typeface="Arial"/>
              </a:rPr>
              <a:t> </a:t>
            </a:r>
            <a:r>
              <a:rPr lang="ru-RU" sz="1200" b="1" spc="45" dirty="0" smtClean="0">
                <a:latin typeface="Arial"/>
                <a:cs typeface="Arial"/>
              </a:rPr>
              <a:t>       </a:t>
            </a:r>
            <a:r>
              <a:rPr lang="ru-RU" sz="1800" b="1" spc="60" baseline="2314" dirty="0" smtClean="0">
                <a:latin typeface="Arial"/>
                <a:cs typeface="Arial"/>
              </a:rPr>
              <a:t>в рамках ГЧП</a:t>
            </a:r>
            <a:endParaRPr sz="1800" baseline="2314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675882" y="3776219"/>
            <a:ext cx="1178053" cy="788035"/>
          </a:xfrm>
          <a:custGeom>
            <a:avLst/>
            <a:gdLst/>
            <a:ahLst/>
            <a:cxnLst/>
            <a:rect l="l" t="t" r="r" b="b"/>
            <a:pathLst>
              <a:path w="1129665" h="788035">
                <a:moveTo>
                  <a:pt x="1045209" y="0"/>
                </a:moveTo>
                <a:lnTo>
                  <a:pt x="84074" y="0"/>
                </a:lnTo>
                <a:lnTo>
                  <a:pt x="51327" y="6600"/>
                </a:lnTo>
                <a:lnTo>
                  <a:pt x="24606" y="24606"/>
                </a:lnTo>
                <a:lnTo>
                  <a:pt x="6600" y="51327"/>
                </a:lnTo>
                <a:lnTo>
                  <a:pt x="0" y="84074"/>
                </a:lnTo>
                <a:lnTo>
                  <a:pt x="0" y="703834"/>
                </a:lnTo>
                <a:lnTo>
                  <a:pt x="6600" y="736580"/>
                </a:lnTo>
                <a:lnTo>
                  <a:pt x="24606" y="763301"/>
                </a:lnTo>
                <a:lnTo>
                  <a:pt x="51327" y="781307"/>
                </a:lnTo>
                <a:lnTo>
                  <a:pt x="84074" y="787907"/>
                </a:lnTo>
                <a:lnTo>
                  <a:pt x="1045209" y="787907"/>
                </a:lnTo>
                <a:lnTo>
                  <a:pt x="1077956" y="781307"/>
                </a:lnTo>
                <a:lnTo>
                  <a:pt x="1104677" y="763301"/>
                </a:lnTo>
                <a:lnTo>
                  <a:pt x="1122683" y="736580"/>
                </a:lnTo>
                <a:lnTo>
                  <a:pt x="1129283" y="703834"/>
                </a:lnTo>
                <a:lnTo>
                  <a:pt x="1129283" y="84074"/>
                </a:lnTo>
                <a:lnTo>
                  <a:pt x="1122683" y="51327"/>
                </a:lnTo>
                <a:lnTo>
                  <a:pt x="1104677" y="24606"/>
                </a:lnTo>
                <a:lnTo>
                  <a:pt x="1077956" y="6600"/>
                </a:lnTo>
                <a:lnTo>
                  <a:pt x="10452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6712966" y="3711703"/>
            <a:ext cx="1140969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310">
              <a:lnSpc>
                <a:spcPts val="4700"/>
              </a:lnSpc>
              <a:spcBef>
                <a:spcPts val="95"/>
              </a:spcBef>
            </a:pPr>
            <a:r>
              <a:rPr lang="ru-RU" sz="4000" b="1" spc="470" dirty="0" smtClean="0">
                <a:solidFill>
                  <a:srgbClr val="00AF50"/>
                </a:solidFill>
                <a:latin typeface="Arial"/>
                <a:cs typeface="Arial"/>
              </a:rPr>
              <a:t> 1</a:t>
            </a:r>
            <a:r>
              <a:rPr sz="4000" b="1" spc="470" dirty="0" smtClean="0">
                <a:solidFill>
                  <a:srgbClr val="00AF50"/>
                </a:solidFill>
                <a:latin typeface="Arial"/>
                <a:cs typeface="Arial"/>
              </a:rPr>
              <a:t>0</a:t>
            </a:r>
            <a:endParaRPr sz="4000" dirty="0">
              <a:latin typeface="Arial"/>
              <a:cs typeface="Arial"/>
            </a:endParaRPr>
          </a:p>
          <a:p>
            <a:pPr marL="12700">
              <a:lnSpc>
                <a:spcPts val="1340"/>
              </a:lnSpc>
            </a:pPr>
            <a:r>
              <a:rPr lang="ru-RU" sz="1200" b="1" spc="15" dirty="0" smtClean="0">
                <a:latin typeface="Arial"/>
                <a:cs typeface="Arial"/>
              </a:rPr>
              <a:t>детских садов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898642" y="1069594"/>
            <a:ext cx="5607558" cy="1150888"/>
            <a:chOff x="5898642" y="550163"/>
            <a:chExt cx="5607558" cy="1150888"/>
          </a:xfrm>
        </p:grpSpPr>
        <p:sp>
          <p:nvSpPr>
            <p:cNvPr id="22" name="object 22"/>
            <p:cNvSpPr/>
            <p:nvPr/>
          </p:nvSpPr>
          <p:spPr>
            <a:xfrm>
              <a:off x="5898642" y="706373"/>
              <a:ext cx="5607558" cy="994678"/>
            </a:xfrm>
            <a:custGeom>
              <a:avLst/>
              <a:gdLst/>
              <a:ahLst/>
              <a:cxnLst/>
              <a:rect l="l" t="t" r="r" b="b"/>
              <a:pathLst>
                <a:path w="5139055" h="733425">
                  <a:moveTo>
                    <a:pt x="0" y="91059"/>
                  </a:moveTo>
                  <a:lnTo>
                    <a:pt x="7155" y="55614"/>
                  </a:lnTo>
                  <a:lnTo>
                    <a:pt x="26670" y="26669"/>
                  </a:lnTo>
                  <a:lnTo>
                    <a:pt x="55614" y="7155"/>
                  </a:lnTo>
                  <a:lnTo>
                    <a:pt x="91059" y="0"/>
                  </a:lnTo>
                  <a:lnTo>
                    <a:pt x="5047869" y="0"/>
                  </a:lnTo>
                  <a:lnTo>
                    <a:pt x="5083313" y="7155"/>
                  </a:lnTo>
                  <a:lnTo>
                    <a:pt x="5112258" y="26670"/>
                  </a:lnTo>
                  <a:lnTo>
                    <a:pt x="5131772" y="55614"/>
                  </a:lnTo>
                  <a:lnTo>
                    <a:pt x="5138928" y="91059"/>
                  </a:lnTo>
                  <a:lnTo>
                    <a:pt x="5138928" y="641985"/>
                  </a:lnTo>
                  <a:lnTo>
                    <a:pt x="5131772" y="677429"/>
                  </a:lnTo>
                  <a:lnTo>
                    <a:pt x="5112258" y="706374"/>
                  </a:lnTo>
                  <a:lnTo>
                    <a:pt x="5083313" y="725888"/>
                  </a:lnTo>
                  <a:lnTo>
                    <a:pt x="5047869" y="733043"/>
                  </a:lnTo>
                  <a:lnTo>
                    <a:pt x="91059" y="733043"/>
                  </a:lnTo>
                  <a:lnTo>
                    <a:pt x="55614" y="725888"/>
                  </a:lnTo>
                  <a:lnTo>
                    <a:pt x="26670" y="706373"/>
                  </a:lnTo>
                  <a:lnTo>
                    <a:pt x="7155" y="677429"/>
                  </a:lnTo>
                  <a:lnTo>
                    <a:pt x="0" y="641985"/>
                  </a:lnTo>
                  <a:lnTo>
                    <a:pt x="0" y="9105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03620" y="550163"/>
              <a:ext cx="5173980" cy="329184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6154039" y="1076961"/>
            <a:ext cx="477456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700" b="1" spc="50" dirty="0" smtClean="0">
                <a:solidFill>
                  <a:srgbClr val="FFFFFF"/>
                </a:solidFill>
                <a:latin typeface="Arial"/>
                <a:cs typeface="Arial"/>
              </a:rPr>
              <a:t>РАЗМЕЩЕНИЕ ГОС ЗАКАЗА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910045" y="1592182"/>
            <a:ext cx="3467227" cy="1060666"/>
          </a:xfrm>
          <a:custGeom>
            <a:avLst/>
            <a:gdLst/>
            <a:ahLst/>
            <a:cxnLst/>
            <a:rect l="l" t="t" r="r" b="b"/>
            <a:pathLst>
              <a:path w="2920365" h="784860">
                <a:moveTo>
                  <a:pt x="1274064" y="89154"/>
                </a:moveTo>
                <a:lnTo>
                  <a:pt x="1267523" y="56845"/>
                </a:lnTo>
                <a:lnTo>
                  <a:pt x="1249718" y="30441"/>
                </a:lnTo>
                <a:lnTo>
                  <a:pt x="1223314" y="12636"/>
                </a:lnTo>
                <a:lnTo>
                  <a:pt x="1191006" y="6096"/>
                </a:lnTo>
                <a:lnTo>
                  <a:pt x="83058" y="6096"/>
                </a:lnTo>
                <a:lnTo>
                  <a:pt x="50736" y="12636"/>
                </a:lnTo>
                <a:lnTo>
                  <a:pt x="24333" y="30441"/>
                </a:lnTo>
                <a:lnTo>
                  <a:pt x="6527" y="56845"/>
                </a:lnTo>
                <a:lnTo>
                  <a:pt x="0" y="89154"/>
                </a:lnTo>
                <a:lnTo>
                  <a:pt x="0" y="701802"/>
                </a:lnTo>
                <a:lnTo>
                  <a:pt x="6527" y="734123"/>
                </a:lnTo>
                <a:lnTo>
                  <a:pt x="24333" y="760526"/>
                </a:lnTo>
                <a:lnTo>
                  <a:pt x="50736" y="778332"/>
                </a:lnTo>
                <a:lnTo>
                  <a:pt x="83058" y="784860"/>
                </a:lnTo>
                <a:lnTo>
                  <a:pt x="1191006" y="784860"/>
                </a:lnTo>
                <a:lnTo>
                  <a:pt x="1223314" y="778332"/>
                </a:lnTo>
                <a:lnTo>
                  <a:pt x="1249718" y="760526"/>
                </a:lnTo>
                <a:lnTo>
                  <a:pt x="1267523" y="734123"/>
                </a:lnTo>
                <a:lnTo>
                  <a:pt x="1274064" y="701802"/>
                </a:lnTo>
                <a:lnTo>
                  <a:pt x="1274064" y="89154"/>
                </a:lnTo>
                <a:close/>
              </a:path>
              <a:path w="2920365" h="784860">
                <a:moveTo>
                  <a:pt x="2919984" y="83693"/>
                </a:moveTo>
                <a:lnTo>
                  <a:pt x="2913405" y="51117"/>
                </a:lnTo>
                <a:lnTo>
                  <a:pt x="2895473" y="24511"/>
                </a:lnTo>
                <a:lnTo>
                  <a:pt x="2868866" y="6578"/>
                </a:lnTo>
                <a:lnTo>
                  <a:pt x="2836291" y="0"/>
                </a:lnTo>
                <a:lnTo>
                  <a:pt x="1668653" y="0"/>
                </a:lnTo>
                <a:lnTo>
                  <a:pt x="1636064" y="6578"/>
                </a:lnTo>
                <a:lnTo>
                  <a:pt x="1609471" y="24511"/>
                </a:lnTo>
                <a:lnTo>
                  <a:pt x="1591525" y="51117"/>
                </a:lnTo>
                <a:lnTo>
                  <a:pt x="1584960" y="83693"/>
                </a:lnTo>
                <a:lnTo>
                  <a:pt x="1584960" y="701167"/>
                </a:lnTo>
                <a:lnTo>
                  <a:pt x="1591525" y="733755"/>
                </a:lnTo>
                <a:lnTo>
                  <a:pt x="1609471" y="760349"/>
                </a:lnTo>
                <a:lnTo>
                  <a:pt x="1636064" y="778294"/>
                </a:lnTo>
                <a:lnTo>
                  <a:pt x="1668653" y="784860"/>
                </a:lnTo>
                <a:lnTo>
                  <a:pt x="2836291" y="784860"/>
                </a:lnTo>
                <a:lnTo>
                  <a:pt x="2868866" y="778294"/>
                </a:lnTo>
                <a:lnTo>
                  <a:pt x="2895473" y="760349"/>
                </a:lnTo>
                <a:lnTo>
                  <a:pt x="2913405" y="733755"/>
                </a:lnTo>
                <a:lnTo>
                  <a:pt x="2919984" y="701167"/>
                </a:lnTo>
                <a:lnTo>
                  <a:pt x="2919984" y="836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304530" y="2209800"/>
            <a:ext cx="3201670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61770" algn="l"/>
              </a:tabLst>
            </a:pPr>
            <a:r>
              <a:rPr lang="ru-RU" sz="1400" b="1" spc="35" dirty="0" smtClean="0">
                <a:latin typeface="Arial"/>
                <a:cs typeface="Arial"/>
              </a:rPr>
              <a:t>размещен</a:t>
            </a:r>
            <a:r>
              <a:rPr sz="1400" b="1" spc="55" dirty="0">
                <a:latin typeface="Arial"/>
                <a:cs typeface="Arial"/>
              </a:rPr>
              <a:t>	</a:t>
            </a:r>
            <a:r>
              <a:rPr lang="ru-RU" sz="1400" b="1" spc="55" dirty="0" smtClean="0">
                <a:latin typeface="Arial"/>
                <a:cs typeface="Arial"/>
              </a:rPr>
              <a:t> </a:t>
            </a:r>
            <a:r>
              <a:rPr lang="ru-RU" sz="2100" b="1" spc="82" baseline="1984" dirty="0" smtClean="0">
                <a:latin typeface="Arial"/>
                <a:cs typeface="Arial"/>
              </a:rPr>
              <a:t>будет размещен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61770" algn="l"/>
              </a:tabLst>
            </a:pPr>
            <a:r>
              <a:rPr lang="kk-KZ" sz="2100" b="1" spc="82" baseline="1984" dirty="0">
                <a:latin typeface="Arial"/>
                <a:cs typeface="Arial"/>
              </a:rPr>
              <a:t> </a:t>
            </a:r>
            <a:r>
              <a:rPr lang="kk-KZ" sz="2100" b="1" spc="82" baseline="1984" dirty="0" smtClean="0">
                <a:latin typeface="Arial"/>
                <a:cs typeface="Arial"/>
              </a:rPr>
              <a:t>                            до конца года</a:t>
            </a:r>
            <a:endParaRPr sz="2100" baseline="1984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103620" y="1609667"/>
            <a:ext cx="1516380" cy="1057333"/>
          </a:xfrm>
          <a:custGeom>
            <a:avLst/>
            <a:gdLst/>
            <a:ahLst/>
            <a:cxnLst/>
            <a:rect l="l" t="t" r="r" b="b"/>
            <a:pathLst>
              <a:path w="1274445" h="775969">
                <a:moveTo>
                  <a:pt x="1191260" y="0"/>
                </a:moveTo>
                <a:lnTo>
                  <a:pt x="82804" y="0"/>
                </a:lnTo>
                <a:lnTo>
                  <a:pt x="50577" y="6508"/>
                </a:lnTo>
                <a:lnTo>
                  <a:pt x="24256" y="24257"/>
                </a:lnTo>
                <a:lnTo>
                  <a:pt x="6508" y="50577"/>
                </a:lnTo>
                <a:lnTo>
                  <a:pt x="0" y="82804"/>
                </a:lnTo>
                <a:lnTo>
                  <a:pt x="0" y="692912"/>
                </a:lnTo>
                <a:lnTo>
                  <a:pt x="6508" y="725138"/>
                </a:lnTo>
                <a:lnTo>
                  <a:pt x="24257" y="751459"/>
                </a:lnTo>
                <a:lnTo>
                  <a:pt x="50577" y="769207"/>
                </a:lnTo>
                <a:lnTo>
                  <a:pt x="82804" y="775716"/>
                </a:lnTo>
                <a:lnTo>
                  <a:pt x="1191260" y="775716"/>
                </a:lnTo>
                <a:lnTo>
                  <a:pt x="1223486" y="769207"/>
                </a:lnTo>
                <a:lnTo>
                  <a:pt x="1249806" y="751459"/>
                </a:lnTo>
                <a:lnTo>
                  <a:pt x="1267555" y="725138"/>
                </a:lnTo>
                <a:lnTo>
                  <a:pt x="1274064" y="692912"/>
                </a:lnTo>
                <a:lnTo>
                  <a:pt x="1274064" y="82804"/>
                </a:lnTo>
                <a:lnTo>
                  <a:pt x="1267555" y="50577"/>
                </a:lnTo>
                <a:lnTo>
                  <a:pt x="1249806" y="24256"/>
                </a:lnTo>
                <a:lnTo>
                  <a:pt x="1223486" y="6508"/>
                </a:lnTo>
                <a:lnTo>
                  <a:pt x="11912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105525" y="1642276"/>
            <a:ext cx="5504306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48485" algn="l"/>
                <a:tab pos="3265170" algn="l"/>
              </a:tabLst>
            </a:pPr>
            <a:r>
              <a:rPr lang="ru-RU" sz="4000" b="1" spc="-90" dirty="0">
                <a:solidFill>
                  <a:srgbClr val="00B050"/>
                </a:solidFill>
                <a:latin typeface="Arial"/>
                <a:cs typeface="Arial"/>
              </a:rPr>
              <a:t>10 317</a:t>
            </a:r>
            <a:r>
              <a:rPr sz="6000" b="1" spc="600" baseline="2083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lang="ru-RU" sz="6000" b="1" spc="600" baseline="2083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ru-RU" sz="4000" b="1" spc="-90" dirty="0" smtClean="0">
                <a:solidFill>
                  <a:srgbClr val="006FC0"/>
                </a:solidFill>
                <a:latin typeface="Arial"/>
                <a:cs typeface="Arial"/>
              </a:rPr>
              <a:t>5 493</a:t>
            </a:r>
            <a:r>
              <a:rPr sz="4000" b="1" spc="-90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lang="ru-RU" sz="4000" b="1" spc="-90" dirty="0" smtClean="0">
                <a:solidFill>
                  <a:srgbClr val="006FC0"/>
                </a:solidFill>
                <a:latin typeface="Arial"/>
                <a:cs typeface="Arial"/>
              </a:rPr>
              <a:t>    </a:t>
            </a:r>
            <a:r>
              <a:rPr lang="ru-RU" sz="4000" b="1" spc="270" dirty="0" smtClean="0">
                <a:solidFill>
                  <a:srgbClr val="006FC0"/>
                </a:solidFill>
                <a:latin typeface="Arial"/>
                <a:cs typeface="Arial"/>
              </a:rPr>
              <a:t>4 824</a:t>
            </a:r>
            <a:endParaRPr sz="2700" baseline="1543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54039" y="2209800"/>
            <a:ext cx="1407795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400" b="1" spc="65" dirty="0" smtClean="0">
                <a:latin typeface="Arial"/>
                <a:cs typeface="Arial"/>
              </a:rPr>
              <a:t>планируется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kk-KZ" sz="1400" b="1" spc="65" dirty="0" smtClean="0">
                <a:latin typeface="Arial"/>
                <a:cs typeface="Arial"/>
              </a:rPr>
              <a:t>в </a:t>
            </a:r>
            <a:r>
              <a:rPr lang="kk-KZ" sz="1400" b="1" spc="65" dirty="0">
                <a:latin typeface="Arial"/>
                <a:cs typeface="Arial"/>
              </a:rPr>
              <a:t>2024 году</a:t>
            </a:r>
            <a:endParaRPr sz="1400" b="1" spc="65" dirty="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408740" y="1583944"/>
            <a:ext cx="2658816" cy="2658998"/>
            <a:chOff x="1408740" y="1355344"/>
            <a:chExt cx="2658816" cy="2658998"/>
          </a:xfrm>
        </p:grpSpPr>
        <p:sp>
          <p:nvSpPr>
            <p:cNvPr id="34" name="object 34"/>
            <p:cNvSpPr/>
            <p:nvPr/>
          </p:nvSpPr>
          <p:spPr>
            <a:xfrm>
              <a:off x="2737866" y="1355344"/>
              <a:ext cx="1329690" cy="2075180"/>
            </a:xfrm>
            <a:custGeom>
              <a:avLst/>
              <a:gdLst/>
              <a:ahLst/>
              <a:cxnLst/>
              <a:rect l="l" t="t" r="r" b="b"/>
              <a:pathLst>
                <a:path w="1329689" h="2075179">
                  <a:moveTo>
                    <a:pt x="0" y="0"/>
                  </a:moveTo>
                  <a:lnTo>
                    <a:pt x="0" y="1329308"/>
                  </a:lnTo>
                  <a:lnTo>
                    <a:pt x="1100582" y="2075052"/>
                  </a:lnTo>
                  <a:lnTo>
                    <a:pt x="1127722" y="2033329"/>
                  </a:lnTo>
                  <a:lnTo>
                    <a:pt x="1153223" y="1990726"/>
                  </a:lnTo>
                  <a:lnTo>
                    <a:pt x="1177067" y="1947292"/>
                  </a:lnTo>
                  <a:lnTo>
                    <a:pt x="1199241" y="1903077"/>
                  </a:lnTo>
                  <a:lnTo>
                    <a:pt x="1219728" y="1858128"/>
                  </a:lnTo>
                  <a:lnTo>
                    <a:pt x="1238514" y="1812495"/>
                  </a:lnTo>
                  <a:lnTo>
                    <a:pt x="1255583" y="1766227"/>
                  </a:lnTo>
                  <a:lnTo>
                    <a:pt x="1270920" y="1719373"/>
                  </a:lnTo>
                  <a:lnTo>
                    <a:pt x="1284510" y="1671982"/>
                  </a:lnTo>
                  <a:lnTo>
                    <a:pt x="1296338" y="1624102"/>
                  </a:lnTo>
                  <a:lnTo>
                    <a:pt x="1306387" y="1575783"/>
                  </a:lnTo>
                  <a:lnTo>
                    <a:pt x="1314644" y="1527073"/>
                  </a:lnTo>
                  <a:lnTo>
                    <a:pt x="1321092" y="1478022"/>
                  </a:lnTo>
                  <a:lnTo>
                    <a:pt x="1325717" y="1428678"/>
                  </a:lnTo>
                  <a:lnTo>
                    <a:pt x="1328503" y="1379091"/>
                  </a:lnTo>
                  <a:lnTo>
                    <a:pt x="1329435" y="1329308"/>
                  </a:lnTo>
                  <a:lnTo>
                    <a:pt x="1328559" y="1280574"/>
                  </a:lnTo>
                  <a:lnTo>
                    <a:pt x="1325948" y="1232281"/>
                  </a:lnTo>
                  <a:lnTo>
                    <a:pt x="1321634" y="1184460"/>
                  </a:lnTo>
                  <a:lnTo>
                    <a:pt x="1315646" y="1137142"/>
                  </a:lnTo>
                  <a:lnTo>
                    <a:pt x="1308015" y="1090356"/>
                  </a:lnTo>
                  <a:lnTo>
                    <a:pt x="1298771" y="1044132"/>
                  </a:lnTo>
                  <a:lnTo>
                    <a:pt x="1287942" y="998500"/>
                  </a:lnTo>
                  <a:lnTo>
                    <a:pt x="1275561" y="953490"/>
                  </a:lnTo>
                  <a:lnTo>
                    <a:pt x="1261656" y="909133"/>
                  </a:lnTo>
                  <a:lnTo>
                    <a:pt x="1246258" y="865457"/>
                  </a:lnTo>
                  <a:lnTo>
                    <a:pt x="1229397" y="822495"/>
                  </a:lnTo>
                  <a:lnTo>
                    <a:pt x="1211102" y="780274"/>
                  </a:lnTo>
                  <a:lnTo>
                    <a:pt x="1191404" y="738826"/>
                  </a:lnTo>
                  <a:lnTo>
                    <a:pt x="1170333" y="698181"/>
                  </a:lnTo>
                  <a:lnTo>
                    <a:pt x="1147920" y="658368"/>
                  </a:lnTo>
                  <a:lnTo>
                    <a:pt x="1124193" y="619417"/>
                  </a:lnTo>
                  <a:lnTo>
                    <a:pt x="1099183" y="581359"/>
                  </a:lnTo>
                  <a:lnTo>
                    <a:pt x="1072920" y="544223"/>
                  </a:lnTo>
                  <a:lnTo>
                    <a:pt x="1045434" y="508040"/>
                  </a:lnTo>
                  <a:lnTo>
                    <a:pt x="1016756" y="472839"/>
                  </a:lnTo>
                  <a:lnTo>
                    <a:pt x="986914" y="438651"/>
                  </a:lnTo>
                  <a:lnTo>
                    <a:pt x="955940" y="405506"/>
                  </a:lnTo>
                  <a:lnTo>
                    <a:pt x="923863" y="373434"/>
                  </a:lnTo>
                  <a:lnTo>
                    <a:pt x="890714" y="342464"/>
                  </a:lnTo>
                  <a:lnTo>
                    <a:pt x="856522" y="312626"/>
                  </a:lnTo>
                  <a:lnTo>
                    <a:pt x="821317" y="283952"/>
                  </a:lnTo>
                  <a:lnTo>
                    <a:pt x="785130" y="256470"/>
                  </a:lnTo>
                  <a:lnTo>
                    <a:pt x="747990" y="230212"/>
                  </a:lnTo>
                  <a:lnTo>
                    <a:pt x="709928" y="205206"/>
                  </a:lnTo>
                  <a:lnTo>
                    <a:pt x="670973" y="181483"/>
                  </a:lnTo>
                  <a:lnTo>
                    <a:pt x="631157" y="159072"/>
                  </a:lnTo>
                  <a:lnTo>
                    <a:pt x="590507" y="138005"/>
                  </a:lnTo>
                  <a:lnTo>
                    <a:pt x="549056" y="118311"/>
                  </a:lnTo>
                  <a:lnTo>
                    <a:pt x="506832" y="100019"/>
                  </a:lnTo>
                  <a:lnTo>
                    <a:pt x="463867" y="83161"/>
                  </a:lnTo>
                  <a:lnTo>
                    <a:pt x="420189" y="67766"/>
                  </a:lnTo>
                  <a:lnTo>
                    <a:pt x="375829" y="53863"/>
                  </a:lnTo>
                  <a:lnTo>
                    <a:pt x="330817" y="41484"/>
                  </a:lnTo>
                  <a:lnTo>
                    <a:pt x="285183" y="30658"/>
                  </a:lnTo>
                  <a:lnTo>
                    <a:pt x="238957" y="21415"/>
                  </a:lnTo>
                  <a:lnTo>
                    <a:pt x="192169" y="13786"/>
                  </a:lnTo>
                  <a:lnTo>
                    <a:pt x="144849" y="7799"/>
                  </a:lnTo>
                  <a:lnTo>
                    <a:pt x="97028" y="3486"/>
                  </a:lnTo>
                  <a:lnTo>
                    <a:pt x="48734" y="8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737866" y="1355344"/>
              <a:ext cx="1329690" cy="2075180"/>
            </a:xfrm>
            <a:custGeom>
              <a:avLst/>
              <a:gdLst/>
              <a:ahLst/>
              <a:cxnLst/>
              <a:rect l="l" t="t" r="r" b="b"/>
              <a:pathLst>
                <a:path w="1329689" h="2075179">
                  <a:moveTo>
                    <a:pt x="0" y="0"/>
                  </a:moveTo>
                  <a:lnTo>
                    <a:pt x="48734" y="876"/>
                  </a:lnTo>
                  <a:lnTo>
                    <a:pt x="97028" y="3486"/>
                  </a:lnTo>
                  <a:lnTo>
                    <a:pt x="144849" y="7799"/>
                  </a:lnTo>
                  <a:lnTo>
                    <a:pt x="192169" y="13786"/>
                  </a:lnTo>
                  <a:lnTo>
                    <a:pt x="238957" y="21415"/>
                  </a:lnTo>
                  <a:lnTo>
                    <a:pt x="285183" y="30658"/>
                  </a:lnTo>
                  <a:lnTo>
                    <a:pt x="330817" y="41484"/>
                  </a:lnTo>
                  <a:lnTo>
                    <a:pt x="375829" y="53863"/>
                  </a:lnTo>
                  <a:lnTo>
                    <a:pt x="420189" y="67766"/>
                  </a:lnTo>
                  <a:lnTo>
                    <a:pt x="463867" y="83161"/>
                  </a:lnTo>
                  <a:lnTo>
                    <a:pt x="506832" y="100019"/>
                  </a:lnTo>
                  <a:lnTo>
                    <a:pt x="549056" y="118311"/>
                  </a:lnTo>
                  <a:lnTo>
                    <a:pt x="590507" y="138005"/>
                  </a:lnTo>
                  <a:lnTo>
                    <a:pt x="631157" y="159072"/>
                  </a:lnTo>
                  <a:lnTo>
                    <a:pt x="670973" y="181483"/>
                  </a:lnTo>
                  <a:lnTo>
                    <a:pt x="709928" y="205206"/>
                  </a:lnTo>
                  <a:lnTo>
                    <a:pt x="747990" y="230212"/>
                  </a:lnTo>
                  <a:lnTo>
                    <a:pt x="785130" y="256470"/>
                  </a:lnTo>
                  <a:lnTo>
                    <a:pt x="821317" y="283952"/>
                  </a:lnTo>
                  <a:lnTo>
                    <a:pt x="856522" y="312626"/>
                  </a:lnTo>
                  <a:lnTo>
                    <a:pt x="890714" y="342464"/>
                  </a:lnTo>
                  <a:lnTo>
                    <a:pt x="923863" y="373434"/>
                  </a:lnTo>
                  <a:lnTo>
                    <a:pt x="955940" y="405506"/>
                  </a:lnTo>
                  <a:lnTo>
                    <a:pt x="986914" y="438651"/>
                  </a:lnTo>
                  <a:lnTo>
                    <a:pt x="1016756" y="472839"/>
                  </a:lnTo>
                  <a:lnTo>
                    <a:pt x="1045434" y="508040"/>
                  </a:lnTo>
                  <a:lnTo>
                    <a:pt x="1072920" y="544223"/>
                  </a:lnTo>
                  <a:lnTo>
                    <a:pt x="1099183" y="581359"/>
                  </a:lnTo>
                  <a:lnTo>
                    <a:pt x="1124193" y="619417"/>
                  </a:lnTo>
                  <a:lnTo>
                    <a:pt x="1147920" y="658368"/>
                  </a:lnTo>
                  <a:lnTo>
                    <a:pt x="1170333" y="698181"/>
                  </a:lnTo>
                  <a:lnTo>
                    <a:pt x="1191404" y="738826"/>
                  </a:lnTo>
                  <a:lnTo>
                    <a:pt x="1211102" y="780274"/>
                  </a:lnTo>
                  <a:lnTo>
                    <a:pt x="1229397" y="822495"/>
                  </a:lnTo>
                  <a:lnTo>
                    <a:pt x="1246258" y="865457"/>
                  </a:lnTo>
                  <a:lnTo>
                    <a:pt x="1261656" y="909133"/>
                  </a:lnTo>
                  <a:lnTo>
                    <a:pt x="1275561" y="953490"/>
                  </a:lnTo>
                  <a:lnTo>
                    <a:pt x="1287942" y="998500"/>
                  </a:lnTo>
                  <a:lnTo>
                    <a:pt x="1298771" y="1044132"/>
                  </a:lnTo>
                  <a:lnTo>
                    <a:pt x="1308015" y="1090356"/>
                  </a:lnTo>
                  <a:lnTo>
                    <a:pt x="1315646" y="1137142"/>
                  </a:lnTo>
                  <a:lnTo>
                    <a:pt x="1321634" y="1184460"/>
                  </a:lnTo>
                  <a:lnTo>
                    <a:pt x="1325948" y="1232281"/>
                  </a:lnTo>
                  <a:lnTo>
                    <a:pt x="1328559" y="1280574"/>
                  </a:lnTo>
                  <a:lnTo>
                    <a:pt x="1329435" y="1329308"/>
                  </a:lnTo>
                  <a:lnTo>
                    <a:pt x="1328503" y="1379091"/>
                  </a:lnTo>
                  <a:lnTo>
                    <a:pt x="1325717" y="1428678"/>
                  </a:lnTo>
                  <a:lnTo>
                    <a:pt x="1321092" y="1478022"/>
                  </a:lnTo>
                  <a:lnTo>
                    <a:pt x="1314644" y="1527073"/>
                  </a:lnTo>
                  <a:lnTo>
                    <a:pt x="1306387" y="1575783"/>
                  </a:lnTo>
                  <a:lnTo>
                    <a:pt x="1296338" y="1624102"/>
                  </a:lnTo>
                  <a:lnTo>
                    <a:pt x="1284510" y="1671982"/>
                  </a:lnTo>
                  <a:lnTo>
                    <a:pt x="1270920" y="1719373"/>
                  </a:lnTo>
                  <a:lnTo>
                    <a:pt x="1255583" y="1766227"/>
                  </a:lnTo>
                  <a:lnTo>
                    <a:pt x="1238514" y="1812495"/>
                  </a:lnTo>
                  <a:lnTo>
                    <a:pt x="1219728" y="1858128"/>
                  </a:lnTo>
                  <a:lnTo>
                    <a:pt x="1199241" y="1903077"/>
                  </a:lnTo>
                  <a:lnTo>
                    <a:pt x="1177067" y="1947292"/>
                  </a:lnTo>
                  <a:lnTo>
                    <a:pt x="1153223" y="1990726"/>
                  </a:lnTo>
                  <a:lnTo>
                    <a:pt x="1127722" y="2033329"/>
                  </a:lnTo>
                  <a:lnTo>
                    <a:pt x="1100582" y="2075052"/>
                  </a:lnTo>
                  <a:lnTo>
                    <a:pt x="0" y="1329308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934083" y="2684652"/>
              <a:ext cx="1904364" cy="1329690"/>
            </a:xfrm>
            <a:custGeom>
              <a:avLst/>
              <a:gdLst/>
              <a:ahLst/>
              <a:cxnLst/>
              <a:rect l="l" t="t" r="r" b="b"/>
              <a:pathLst>
                <a:path w="1904364" h="1329689">
                  <a:moveTo>
                    <a:pt x="803783" y="0"/>
                  </a:moveTo>
                  <a:lnTo>
                    <a:pt x="0" y="1058926"/>
                  </a:lnTo>
                  <a:lnTo>
                    <a:pt x="28844" y="1080150"/>
                  </a:lnTo>
                  <a:lnTo>
                    <a:pt x="58166" y="1100709"/>
                  </a:lnTo>
                  <a:lnTo>
                    <a:pt x="99004" y="1127313"/>
                  </a:lnTo>
                  <a:lnTo>
                    <a:pt x="140450" y="1152236"/>
                  </a:lnTo>
                  <a:lnTo>
                    <a:pt x="182460" y="1175483"/>
                  </a:lnTo>
                  <a:lnTo>
                    <a:pt x="224993" y="1197064"/>
                  </a:lnTo>
                  <a:lnTo>
                    <a:pt x="268008" y="1216986"/>
                  </a:lnTo>
                  <a:lnTo>
                    <a:pt x="311463" y="1235258"/>
                  </a:lnTo>
                  <a:lnTo>
                    <a:pt x="355315" y="1251887"/>
                  </a:lnTo>
                  <a:lnTo>
                    <a:pt x="399524" y="1266881"/>
                  </a:lnTo>
                  <a:lnTo>
                    <a:pt x="444047" y="1280249"/>
                  </a:lnTo>
                  <a:lnTo>
                    <a:pt x="488844" y="1291998"/>
                  </a:lnTo>
                  <a:lnTo>
                    <a:pt x="533871" y="1302137"/>
                  </a:lnTo>
                  <a:lnTo>
                    <a:pt x="579088" y="1310673"/>
                  </a:lnTo>
                  <a:lnTo>
                    <a:pt x="624452" y="1317614"/>
                  </a:lnTo>
                  <a:lnTo>
                    <a:pt x="669922" y="1322969"/>
                  </a:lnTo>
                  <a:lnTo>
                    <a:pt x="715456" y="1326745"/>
                  </a:lnTo>
                  <a:lnTo>
                    <a:pt x="761013" y="1328951"/>
                  </a:lnTo>
                  <a:lnTo>
                    <a:pt x="806551" y="1329594"/>
                  </a:lnTo>
                  <a:lnTo>
                    <a:pt x="852027" y="1328683"/>
                  </a:lnTo>
                  <a:lnTo>
                    <a:pt x="897401" y="1326225"/>
                  </a:lnTo>
                  <a:lnTo>
                    <a:pt x="942630" y="1322229"/>
                  </a:lnTo>
                  <a:lnTo>
                    <a:pt x="987674" y="1316702"/>
                  </a:lnTo>
                  <a:lnTo>
                    <a:pt x="1032489" y="1309653"/>
                  </a:lnTo>
                  <a:lnTo>
                    <a:pt x="1077035" y="1301089"/>
                  </a:lnTo>
                  <a:lnTo>
                    <a:pt x="1121269" y="1291019"/>
                  </a:lnTo>
                  <a:lnTo>
                    <a:pt x="1165150" y="1279450"/>
                  </a:lnTo>
                  <a:lnTo>
                    <a:pt x="1208636" y="1266391"/>
                  </a:lnTo>
                  <a:lnTo>
                    <a:pt x="1251686" y="1251850"/>
                  </a:lnTo>
                  <a:lnTo>
                    <a:pt x="1294258" y="1235834"/>
                  </a:lnTo>
                  <a:lnTo>
                    <a:pt x="1336309" y="1218352"/>
                  </a:lnTo>
                  <a:lnTo>
                    <a:pt x="1377799" y="1199411"/>
                  </a:lnTo>
                  <a:lnTo>
                    <a:pt x="1418685" y="1179020"/>
                  </a:lnTo>
                  <a:lnTo>
                    <a:pt x="1458927" y="1157187"/>
                  </a:lnTo>
                  <a:lnTo>
                    <a:pt x="1498481" y="1133919"/>
                  </a:lnTo>
                  <a:lnTo>
                    <a:pt x="1537306" y="1109225"/>
                  </a:lnTo>
                  <a:lnTo>
                    <a:pt x="1575362" y="1083113"/>
                  </a:lnTo>
                  <a:lnTo>
                    <a:pt x="1612605" y="1055590"/>
                  </a:lnTo>
                  <a:lnTo>
                    <a:pt x="1648994" y="1026665"/>
                  </a:lnTo>
                  <a:lnTo>
                    <a:pt x="1684488" y="996346"/>
                  </a:lnTo>
                  <a:lnTo>
                    <a:pt x="1719045" y="964640"/>
                  </a:lnTo>
                  <a:lnTo>
                    <a:pt x="1752622" y="931556"/>
                  </a:lnTo>
                  <a:lnTo>
                    <a:pt x="1785179" y="897102"/>
                  </a:lnTo>
                  <a:lnTo>
                    <a:pt x="1816673" y="861286"/>
                  </a:lnTo>
                  <a:lnTo>
                    <a:pt x="1847064" y="824115"/>
                  </a:lnTo>
                  <a:lnTo>
                    <a:pt x="1876308" y="785599"/>
                  </a:lnTo>
                  <a:lnTo>
                    <a:pt x="1904365" y="745744"/>
                  </a:lnTo>
                  <a:lnTo>
                    <a:pt x="80378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34083" y="2684652"/>
              <a:ext cx="1904364" cy="1329690"/>
            </a:xfrm>
            <a:custGeom>
              <a:avLst/>
              <a:gdLst/>
              <a:ahLst/>
              <a:cxnLst/>
              <a:rect l="l" t="t" r="r" b="b"/>
              <a:pathLst>
                <a:path w="1904364" h="1329689">
                  <a:moveTo>
                    <a:pt x="1904365" y="745744"/>
                  </a:moveTo>
                  <a:lnTo>
                    <a:pt x="1876308" y="785599"/>
                  </a:lnTo>
                  <a:lnTo>
                    <a:pt x="1847064" y="824115"/>
                  </a:lnTo>
                  <a:lnTo>
                    <a:pt x="1816673" y="861286"/>
                  </a:lnTo>
                  <a:lnTo>
                    <a:pt x="1785179" y="897102"/>
                  </a:lnTo>
                  <a:lnTo>
                    <a:pt x="1752622" y="931556"/>
                  </a:lnTo>
                  <a:lnTo>
                    <a:pt x="1719045" y="964640"/>
                  </a:lnTo>
                  <a:lnTo>
                    <a:pt x="1684488" y="996346"/>
                  </a:lnTo>
                  <a:lnTo>
                    <a:pt x="1648994" y="1026665"/>
                  </a:lnTo>
                  <a:lnTo>
                    <a:pt x="1612605" y="1055590"/>
                  </a:lnTo>
                  <a:lnTo>
                    <a:pt x="1575362" y="1083113"/>
                  </a:lnTo>
                  <a:lnTo>
                    <a:pt x="1537306" y="1109225"/>
                  </a:lnTo>
                  <a:lnTo>
                    <a:pt x="1498481" y="1133919"/>
                  </a:lnTo>
                  <a:lnTo>
                    <a:pt x="1458927" y="1157187"/>
                  </a:lnTo>
                  <a:lnTo>
                    <a:pt x="1418685" y="1179020"/>
                  </a:lnTo>
                  <a:lnTo>
                    <a:pt x="1377799" y="1199411"/>
                  </a:lnTo>
                  <a:lnTo>
                    <a:pt x="1336309" y="1218352"/>
                  </a:lnTo>
                  <a:lnTo>
                    <a:pt x="1294258" y="1235834"/>
                  </a:lnTo>
                  <a:lnTo>
                    <a:pt x="1251686" y="1251850"/>
                  </a:lnTo>
                  <a:lnTo>
                    <a:pt x="1208636" y="1266391"/>
                  </a:lnTo>
                  <a:lnTo>
                    <a:pt x="1165150" y="1279450"/>
                  </a:lnTo>
                  <a:lnTo>
                    <a:pt x="1121269" y="1291019"/>
                  </a:lnTo>
                  <a:lnTo>
                    <a:pt x="1077035" y="1301089"/>
                  </a:lnTo>
                  <a:lnTo>
                    <a:pt x="1032489" y="1309653"/>
                  </a:lnTo>
                  <a:lnTo>
                    <a:pt x="987674" y="1316702"/>
                  </a:lnTo>
                  <a:lnTo>
                    <a:pt x="942630" y="1322229"/>
                  </a:lnTo>
                  <a:lnTo>
                    <a:pt x="897401" y="1326225"/>
                  </a:lnTo>
                  <a:lnTo>
                    <a:pt x="852027" y="1328683"/>
                  </a:lnTo>
                  <a:lnTo>
                    <a:pt x="806551" y="1329594"/>
                  </a:lnTo>
                  <a:lnTo>
                    <a:pt x="761013" y="1328951"/>
                  </a:lnTo>
                  <a:lnTo>
                    <a:pt x="715456" y="1326745"/>
                  </a:lnTo>
                  <a:lnTo>
                    <a:pt x="669922" y="1322969"/>
                  </a:lnTo>
                  <a:lnTo>
                    <a:pt x="624452" y="1317614"/>
                  </a:lnTo>
                  <a:lnTo>
                    <a:pt x="579088" y="1310673"/>
                  </a:lnTo>
                  <a:lnTo>
                    <a:pt x="533871" y="1302137"/>
                  </a:lnTo>
                  <a:lnTo>
                    <a:pt x="488844" y="1291998"/>
                  </a:lnTo>
                  <a:lnTo>
                    <a:pt x="444047" y="1280249"/>
                  </a:lnTo>
                  <a:lnTo>
                    <a:pt x="399524" y="1266881"/>
                  </a:lnTo>
                  <a:lnTo>
                    <a:pt x="355315" y="1251887"/>
                  </a:lnTo>
                  <a:lnTo>
                    <a:pt x="311463" y="1235258"/>
                  </a:lnTo>
                  <a:lnTo>
                    <a:pt x="268008" y="1216986"/>
                  </a:lnTo>
                  <a:lnTo>
                    <a:pt x="224993" y="1197064"/>
                  </a:lnTo>
                  <a:lnTo>
                    <a:pt x="182460" y="1175483"/>
                  </a:lnTo>
                  <a:lnTo>
                    <a:pt x="140450" y="1152236"/>
                  </a:lnTo>
                  <a:lnTo>
                    <a:pt x="99004" y="1127313"/>
                  </a:lnTo>
                  <a:lnTo>
                    <a:pt x="58166" y="1100709"/>
                  </a:lnTo>
                  <a:lnTo>
                    <a:pt x="14356" y="1069615"/>
                  </a:lnTo>
                  <a:lnTo>
                    <a:pt x="0" y="1058926"/>
                  </a:lnTo>
                  <a:lnTo>
                    <a:pt x="803783" y="0"/>
                  </a:lnTo>
                  <a:lnTo>
                    <a:pt x="1904365" y="745744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10589" y="2684652"/>
              <a:ext cx="1406271" cy="1059180"/>
            </a:xfrm>
            <a:custGeom>
              <a:avLst/>
              <a:gdLst/>
              <a:ahLst/>
              <a:cxnLst/>
              <a:rect l="l" t="t" r="r" b="b"/>
              <a:pathLst>
                <a:path w="1327785" h="1059179">
                  <a:moveTo>
                    <a:pt x="1327277" y="0"/>
                  </a:moveTo>
                  <a:lnTo>
                    <a:pt x="0" y="73151"/>
                  </a:lnTo>
                  <a:lnTo>
                    <a:pt x="3743" y="123784"/>
                  </a:lnTo>
                  <a:lnTo>
                    <a:pt x="9392" y="174040"/>
                  </a:lnTo>
                  <a:lnTo>
                    <a:pt x="16921" y="223872"/>
                  </a:lnTo>
                  <a:lnTo>
                    <a:pt x="26304" y="273232"/>
                  </a:lnTo>
                  <a:lnTo>
                    <a:pt x="37517" y="322075"/>
                  </a:lnTo>
                  <a:lnTo>
                    <a:pt x="50535" y="370352"/>
                  </a:lnTo>
                  <a:lnTo>
                    <a:pt x="65331" y="418016"/>
                  </a:lnTo>
                  <a:lnTo>
                    <a:pt x="81881" y="465021"/>
                  </a:lnTo>
                  <a:lnTo>
                    <a:pt x="100161" y="511319"/>
                  </a:lnTo>
                  <a:lnTo>
                    <a:pt x="120143" y="556864"/>
                  </a:lnTo>
                  <a:lnTo>
                    <a:pt x="141805" y="601608"/>
                  </a:lnTo>
                  <a:lnTo>
                    <a:pt x="165119" y="645504"/>
                  </a:lnTo>
                  <a:lnTo>
                    <a:pt x="190062" y="688505"/>
                  </a:lnTo>
                  <a:lnTo>
                    <a:pt x="216607" y="730563"/>
                  </a:lnTo>
                  <a:lnTo>
                    <a:pt x="244730" y="771633"/>
                  </a:lnTo>
                  <a:lnTo>
                    <a:pt x="274406" y="811666"/>
                  </a:lnTo>
                  <a:lnTo>
                    <a:pt x="305609" y="850616"/>
                  </a:lnTo>
                  <a:lnTo>
                    <a:pt x="338315" y="888435"/>
                  </a:lnTo>
                  <a:lnTo>
                    <a:pt x="372497" y="925077"/>
                  </a:lnTo>
                  <a:lnTo>
                    <a:pt x="408131" y="960494"/>
                  </a:lnTo>
                  <a:lnTo>
                    <a:pt x="445192" y="994639"/>
                  </a:lnTo>
                  <a:lnTo>
                    <a:pt x="483655" y="1027465"/>
                  </a:lnTo>
                  <a:lnTo>
                    <a:pt x="523494" y="1058926"/>
                  </a:lnTo>
                  <a:lnTo>
                    <a:pt x="132727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13510" y="2063115"/>
              <a:ext cx="1329690" cy="694690"/>
            </a:xfrm>
            <a:custGeom>
              <a:avLst/>
              <a:gdLst/>
              <a:ahLst/>
              <a:cxnLst/>
              <a:rect l="l" t="t" r="r" b="b"/>
              <a:pathLst>
                <a:path w="1329689" h="694689">
                  <a:moveTo>
                    <a:pt x="154121" y="0"/>
                  </a:moveTo>
                  <a:lnTo>
                    <a:pt x="130851" y="46120"/>
                  </a:lnTo>
                  <a:lnTo>
                    <a:pt x="109437" y="93005"/>
                  </a:lnTo>
                  <a:lnTo>
                    <a:pt x="89891" y="140597"/>
                  </a:lnTo>
                  <a:lnTo>
                    <a:pt x="72226" y="188841"/>
                  </a:lnTo>
                  <a:lnTo>
                    <a:pt x="56455" y="237679"/>
                  </a:lnTo>
                  <a:lnTo>
                    <a:pt x="42591" y="287056"/>
                  </a:lnTo>
                  <a:lnTo>
                    <a:pt x="30646" y="336915"/>
                  </a:lnTo>
                  <a:lnTo>
                    <a:pt x="20633" y="387199"/>
                  </a:lnTo>
                  <a:lnTo>
                    <a:pt x="12565" y="437853"/>
                  </a:lnTo>
                  <a:lnTo>
                    <a:pt x="6455" y="488820"/>
                  </a:lnTo>
                  <a:lnTo>
                    <a:pt x="2316" y="540043"/>
                  </a:lnTo>
                  <a:lnTo>
                    <a:pt x="160" y="591467"/>
                  </a:lnTo>
                  <a:lnTo>
                    <a:pt x="0" y="643035"/>
                  </a:lnTo>
                  <a:lnTo>
                    <a:pt x="1848" y="694689"/>
                  </a:lnTo>
                  <a:lnTo>
                    <a:pt x="1329125" y="621538"/>
                  </a:lnTo>
                  <a:lnTo>
                    <a:pt x="15412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08740" y="2063115"/>
              <a:ext cx="1329690" cy="694690"/>
            </a:xfrm>
            <a:custGeom>
              <a:avLst/>
              <a:gdLst/>
              <a:ahLst/>
              <a:cxnLst/>
              <a:rect l="l" t="t" r="r" b="b"/>
              <a:pathLst>
                <a:path w="1329689" h="694689">
                  <a:moveTo>
                    <a:pt x="1848" y="694689"/>
                  </a:moveTo>
                  <a:lnTo>
                    <a:pt x="0" y="643035"/>
                  </a:lnTo>
                  <a:lnTo>
                    <a:pt x="160" y="591467"/>
                  </a:lnTo>
                  <a:lnTo>
                    <a:pt x="2316" y="540043"/>
                  </a:lnTo>
                  <a:lnTo>
                    <a:pt x="6455" y="488820"/>
                  </a:lnTo>
                  <a:lnTo>
                    <a:pt x="12565" y="437853"/>
                  </a:lnTo>
                  <a:lnTo>
                    <a:pt x="20633" y="387199"/>
                  </a:lnTo>
                  <a:lnTo>
                    <a:pt x="30646" y="336915"/>
                  </a:lnTo>
                  <a:lnTo>
                    <a:pt x="42591" y="287056"/>
                  </a:lnTo>
                  <a:lnTo>
                    <a:pt x="56455" y="237679"/>
                  </a:lnTo>
                  <a:lnTo>
                    <a:pt x="72226" y="188841"/>
                  </a:lnTo>
                  <a:lnTo>
                    <a:pt x="89891" y="140597"/>
                  </a:lnTo>
                  <a:lnTo>
                    <a:pt x="109437" y="93005"/>
                  </a:lnTo>
                  <a:lnTo>
                    <a:pt x="130851" y="46120"/>
                  </a:lnTo>
                  <a:lnTo>
                    <a:pt x="154121" y="0"/>
                  </a:lnTo>
                  <a:lnTo>
                    <a:pt x="1329125" y="621538"/>
                  </a:lnTo>
                  <a:lnTo>
                    <a:pt x="1848" y="69468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62862" y="1362808"/>
              <a:ext cx="1207273" cy="1322226"/>
            </a:xfrm>
            <a:custGeom>
              <a:avLst/>
              <a:gdLst/>
              <a:ahLst/>
              <a:cxnLst/>
              <a:rect l="l" t="t" r="r" b="b"/>
              <a:pathLst>
                <a:path w="1175385" h="1329689">
                  <a:moveTo>
                    <a:pt x="1175004" y="0"/>
                  </a:moveTo>
                  <a:lnTo>
                    <a:pt x="1125894" y="903"/>
                  </a:lnTo>
                  <a:lnTo>
                    <a:pt x="1077093" y="3598"/>
                  </a:lnTo>
                  <a:lnTo>
                    <a:pt x="1028641" y="8059"/>
                  </a:lnTo>
                  <a:lnTo>
                    <a:pt x="980579" y="14263"/>
                  </a:lnTo>
                  <a:lnTo>
                    <a:pt x="932947" y="22185"/>
                  </a:lnTo>
                  <a:lnTo>
                    <a:pt x="885785" y="31801"/>
                  </a:lnTo>
                  <a:lnTo>
                    <a:pt x="839134" y="43087"/>
                  </a:lnTo>
                  <a:lnTo>
                    <a:pt x="793034" y="56019"/>
                  </a:lnTo>
                  <a:lnTo>
                    <a:pt x="747525" y="70572"/>
                  </a:lnTo>
                  <a:lnTo>
                    <a:pt x="702648" y="86722"/>
                  </a:lnTo>
                  <a:lnTo>
                    <a:pt x="658444" y="104444"/>
                  </a:lnTo>
                  <a:lnTo>
                    <a:pt x="614952" y="123716"/>
                  </a:lnTo>
                  <a:lnTo>
                    <a:pt x="572213" y="144511"/>
                  </a:lnTo>
                  <a:lnTo>
                    <a:pt x="530268" y="166807"/>
                  </a:lnTo>
                  <a:lnTo>
                    <a:pt x="489156" y="190579"/>
                  </a:lnTo>
                  <a:lnTo>
                    <a:pt x="448918" y="215802"/>
                  </a:lnTo>
                  <a:lnTo>
                    <a:pt x="409596" y="242453"/>
                  </a:lnTo>
                  <a:lnTo>
                    <a:pt x="371228" y="270506"/>
                  </a:lnTo>
                  <a:lnTo>
                    <a:pt x="333855" y="299939"/>
                  </a:lnTo>
                  <a:lnTo>
                    <a:pt x="297518" y="330726"/>
                  </a:lnTo>
                  <a:lnTo>
                    <a:pt x="262257" y="362844"/>
                  </a:lnTo>
                  <a:lnTo>
                    <a:pt x="228113" y="396268"/>
                  </a:lnTo>
                  <a:lnTo>
                    <a:pt x="195126" y="430973"/>
                  </a:lnTo>
                  <a:lnTo>
                    <a:pt x="163336" y="466937"/>
                  </a:lnTo>
                  <a:lnTo>
                    <a:pt x="132783" y="504134"/>
                  </a:lnTo>
                  <a:lnTo>
                    <a:pt x="103509" y="542540"/>
                  </a:lnTo>
                  <a:lnTo>
                    <a:pt x="75553" y="582131"/>
                  </a:lnTo>
                  <a:lnTo>
                    <a:pt x="48956" y="622882"/>
                  </a:lnTo>
                  <a:lnTo>
                    <a:pt x="23758" y="664770"/>
                  </a:lnTo>
                  <a:lnTo>
                    <a:pt x="0" y="707770"/>
                  </a:lnTo>
                  <a:lnTo>
                    <a:pt x="1175004" y="1329308"/>
                  </a:lnTo>
                  <a:lnTo>
                    <a:pt x="117500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905000" y="1905000"/>
              <a:ext cx="1645920" cy="1554480"/>
            </a:xfrm>
            <a:custGeom>
              <a:avLst/>
              <a:gdLst/>
              <a:ahLst/>
              <a:cxnLst/>
              <a:rect l="l" t="t" r="r" b="b"/>
              <a:pathLst>
                <a:path w="1645920" h="1554479">
                  <a:moveTo>
                    <a:pt x="822959" y="0"/>
                  </a:moveTo>
                  <a:lnTo>
                    <a:pt x="772825" y="1418"/>
                  </a:lnTo>
                  <a:lnTo>
                    <a:pt x="723484" y="5619"/>
                  </a:lnTo>
                  <a:lnTo>
                    <a:pt x="675025" y="12522"/>
                  </a:lnTo>
                  <a:lnTo>
                    <a:pt x="627532" y="22045"/>
                  </a:lnTo>
                  <a:lnTo>
                    <a:pt x="581093" y="34106"/>
                  </a:lnTo>
                  <a:lnTo>
                    <a:pt x="535792" y="48625"/>
                  </a:lnTo>
                  <a:lnTo>
                    <a:pt x="491717" y="65521"/>
                  </a:lnTo>
                  <a:lnTo>
                    <a:pt x="448952" y="84711"/>
                  </a:lnTo>
                  <a:lnTo>
                    <a:pt x="407585" y="106115"/>
                  </a:lnTo>
                  <a:lnTo>
                    <a:pt x="367701" y="129651"/>
                  </a:lnTo>
                  <a:lnTo>
                    <a:pt x="329386" y="155239"/>
                  </a:lnTo>
                  <a:lnTo>
                    <a:pt x="292727" y="182796"/>
                  </a:lnTo>
                  <a:lnTo>
                    <a:pt x="257809" y="212241"/>
                  </a:lnTo>
                  <a:lnTo>
                    <a:pt x="224718" y="243494"/>
                  </a:lnTo>
                  <a:lnTo>
                    <a:pt x="193541" y="276473"/>
                  </a:lnTo>
                  <a:lnTo>
                    <a:pt x="164364" y="311096"/>
                  </a:lnTo>
                  <a:lnTo>
                    <a:pt x="137272" y="347282"/>
                  </a:lnTo>
                  <a:lnTo>
                    <a:pt x="112352" y="384951"/>
                  </a:lnTo>
                  <a:lnTo>
                    <a:pt x="89690" y="424020"/>
                  </a:lnTo>
                  <a:lnTo>
                    <a:pt x="69372" y="464408"/>
                  </a:lnTo>
                  <a:lnTo>
                    <a:pt x="51483" y="506034"/>
                  </a:lnTo>
                  <a:lnTo>
                    <a:pt x="36111" y="548818"/>
                  </a:lnTo>
                  <a:lnTo>
                    <a:pt x="23340" y="592676"/>
                  </a:lnTo>
                  <a:lnTo>
                    <a:pt x="13258" y="637529"/>
                  </a:lnTo>
                  <a:lnTo>
                    <a:pt x="5949" y="683295"/>
                  </a:lnTo>
                  <a:lnTo>
                    <a:pt x="1501" y="729892"/>
                  </a:lnTo>
                  <a:lnTo>
                    <a:pt x="0" y="777239"/>
                  </a:lnTo>
                  <a:lnTo>
                    <a:pt x="1501" y="824587"/>
                  </a:lnTo>
                  <a:lnTo>
                    <a:pt x="5949" y="871184"/>
                  </a:lnTo>
                  <a:lnTo>
                    <a:pt x="13258" y="916950"/>
                  </a:lnTo>
                  <a:lnTo>
                    <a:pt x="23340" y="961803"/>
                  </a:lnTo>
                  <a:lnTo>
                    <a:pt x="36111" y="1005661"/>
                  </a:lnTo>
                  <a:lnTo>
                    <a:pt x="51483" y="1048445"/>
                  </a:lnTo>
                  <a:lnTo>
                    <a:pt x="69372" y="1090071"/>
                  </a:lnTo>
                  <a:lnTo>
                    <a:pt x="89690" y="1130459"/>
                  </a:lnTo>
                  <a:lnTo>
                    <a:pt x="112352" y="1169528"/>
                  </a:lnTo>
                  <a:lnTo>
                    <a:pt x="137272" y="1207197"/>
                  </a:lnTo>
                  <a:lnTo>
                    <a:pt x="164364" y="1243383"/>
                  </a:lnTo>
                  <a:lnTo>
                    <a:pt x="193541" y="1278006"/>
                  </a:lnTo>
                  <a:lnTo>
                    <a:pt x="224718" y="1310985"/>
                  </a:lnTo>
                  <a:lnTo>
                    <a:pt x="257809" y="1342238"/>
                  </a:lnTo>
                  <a:lnTo>
                    <a:pt x="292727" y="1371683"/>
                  </a:lnTo>
                  <a:lnTo>
                    <a:pt x="329386" y="1399240"/>
                  </a:lnTo>
                  <a:lnTo>
                    <a:pt x="367701" y="1424828"/>
                  </a:lnTo>
                  <a:lnTo>
                    <a:pt x="407585" y="1448364"/>
                  </a:lnTo>
                  <a:lnTo>
                    <a:pt x="448952" y="1469768"/>
                  </a:lnTo>
                  <a:lnTo>
                    <a:pt x="491717" y="1488958"/>
                  </a:lnTo>
                  <a:lnTo>
                    <a:pt x="535792" y="1505854"/>
                  </a:lnTo>
                  <a:lnTo>
                    <a:pt x="581093" y="1520373"/>
                  </a:lnTo>
                  <a:lnTo>
                    <a:pt x="627532" y="1532434"/>
                  </a:lnTo>
                  <a:lnTo>
                    <a:pt x="675025" y="1541957"/>
                  </a:lnTo>
                  <a:lnTo>
                    <a:pt x="723484" y="1548860"/>
                  </a:lnTo>
                  <a:lnTo>
                    <a:pt x="772825" y="1553061"/>
                  </a:lnTo>
                  <a:lnTo>
                    <a:pt x="822959" y="1554479"/>
                  </a:lnTo>
                  <a:lnTo>
                    <a:pt x="873094" y="1553061"/>
                  </a:lnTo>
                  <a:lnTo>
                    <a:pt x="922435" y="1548860"/>
                  </a:lnTo>
                  <a:lnTo>
                    <a:pt x="970894" y="1541957"/>
                  </a:lnTo>
                  <a:lnTo>
                    <a:pt x="1018387" y="1532434"/>
                  </a:lnTo>
                  <a:lnTo>
                    <a:pt x="1064826" y="1520373"/>
                  </a:lnTo>
                  <a:lnTo>
                    <a:pt x="1110127" y="1505854"/>
                  </a:lnTo>
                  <a:lnTo>
                    <a:pt x="1154202" y="1488958"/>
                  </a:lnTo>
                  <a:lnTo>
                    <a:pt x="1196967" y="1469768"/>
                  </a:lnTo>
                  <a:lnTo>
                    <a:pt x="1238334" y="1448364"/>
                  </a:lnTo>
                  <a:lnTo>
                    <a:pt x="1278218" y="1424828"/>
                  </a:lnTo>
                  <a:lnTo>
                    <a:pt x="1316533" y="1399240"/>
                  </a:lnTo>
                  <a:lnTo>
                    <a:pt x="1353192" y="1371683"/>
                  </a:lnTo>
                  <a:lnTo>
                    <a:pt x="1388110" y="1342238"/>
                  </a:lnTo>
                  <a:lnTo>
                    <a:pt x="1421201" y="1310985"/>
                  </a:lnTo>
                  <a:lnTo>
                    <a:pt x="1452378" y="1278006"/>
                  </a:lnTo>
                  <a:lnTo>
                    <a:pt x="1481555" y="1243383"/>
                  </a:lnTo>
                  <a:lnTo>
                    <a:pt x="1508647" y="1207197"/>
                  </a:lnTo>
                  <a:lnTo>
                    <a:pt x="1533567" y="1169528"/>
                  </a:lnTo>
                  <a:lnTo>
                    <a:pt x="1556229" y="1130459"/>
                  </a:lnTo>
                  <a:lnTo>
                    <a:pt x="1576547" y="1090071"/>
                  </a:lnTo>
                  <a:lnTo>
                    <a:pt x="1594436" y="1048445"/>
                  </a:lnTo>
                  <a:lnTo>
                    <a:pt x="1609808" y="1005661"/>
                  </a:lnTo>
                  <a:lnTo>
                    <a:pt x="1622579" y="961803"/>
                  </a:lnTo>
                  <a:lnTo>
                    <a:pt x="1632661" y="916950"/>
                  </a:lnTo>
                  <a:lnTo>
                    <a:pt x="1639970" y="871184"/>
                  </a:lnTo>
                  <a:lnTo>
                    <a:pt x="1644418" y="824587"/>
                  </a:lnTo>
                  <a:lnTo>
                    <a:pt x="1645919" y="777239"/>
                  </a:lnTo>
                  <a:lnTo>
                    <a:pt x="1644418" y="729892"/>
                  </a:lnTo>
                  <a:lnTo>
                    <a:pt x="1639970" y="683295"/>
                  </a:lnTo>
                  <a:lnTo>
                    <a:pt x="1632661" y="637529"/>
                  </a:lnTo>
                  <a:lnTo>
                    <a:pt x="1622579" y="592676"/>
                  </a:lnTo>
                  <a:lnTo>
                    <a:pt x="1609808" y="548818"/>
                  </a:lnTo>
                  <a:lnTo>
                    <a:pt x="1594436" y="506034"/>
                  </a:lnTo>
                  <a:lnTo>
                    <a:pt x="1576547" y="464408"/>
                  </a:lnTo>
                  <a:lnTo>
                    <a:pt x="1556229" y="424020"/>
                  </a:lnTo>
                  <a:lnTo>
                    <a:pt x="1533567" y="384951"/>
                  </a:lnTo>
                  <a:lnTo>
                    <a:pt x="1508647" y="347282"/>
                  </a:lnTo>
                  <a:lnTo>
                    <a:pt x="1481555" y="311096"/>
                  </a:lnTo>
                  <a:lnTo>
                    <a:pt x="1452378" y="276473"/>
                  </a:lnTo>
                  <a:lnTo>
                    <a:pt x="1421201" y="243494"/>
                  </a:lnTo>
                  <a:lnTo>
                    <a:pt x="1388110" y="212241"/>
                  </a:lnTo>
                  <a:lnTo>
                    <a:pt x="1353192" y="182796"/>
                  </a:lnTo>
                  <a:lnTo>
                    <a:pt x="1316533" y="155239"/>
                  </a:lnTo>
                  <a:lnTo>
                    <a:pt x="1278218" y="129651"/>
                  </a:lnTo>
                  <a:lnTo>
                    <a:pt x="1238334" y="106115"/>
                  </a:lnTo>
                  <a:lnTo>
                    <a:pt x="1196967" y="84711"/>
                  </a:lnTo>
                  <a:lnTo>
                    <a:pt x="1154202" y="65521"/>
                  </a:lnTo>
                  <a:lnTo>
                    <a:pt x="1110127" y="48625"/>
                  </a:lnTo>
                  <a:lnTo>
                    <a:pt x="1064826" y="34106"/>
                  </a:lnTo>
                  <a:lnTo>
                    <a:pt x="1018387" y="22045"/>
                  </a:lnTo>
                  <a:lnTo>
                    <a:pt x="970894" y="12522"/>
                  </a:lnTo>
                  <a:lnTo>
                    <a:pt x="922435" y="5619"/>
                  </a:lnTo>
                  <a:lnTo>
                    <a:pt x="873094" y="1418"/>
                  </a:lnTo>
                  <a:lnTo>
                    <a:pt x="8229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4041775" y="1795378"/>
            <a:ext cx="14446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200" spc="50" dirty="0" smtClean="0">
                <a:latin typeface="Microsoft Sans Serif"/>
                <a:cs typeface="Microsoft Sans Serif"/>
              </a:rPr>
              <a:t>100 государственных </a:t>
            </a:r>
            <a:r>
              <a:rPr sz="1200" b="1" spc="110" dirty="0" smtClean="0">
                <a:latin typeface="Arial"/>
                <a:cs typeface="Arial"/>
              </a:rPr>
              <a:t>(</a:t>
            </a:r>
            <a:r>
              <a:rPr lang="ru-RU" sz="1200" b="1" spc="110" dirty="0" smtClean="0">
                <a:latin typeface="Arial"/>
                <a:cs typeface="Arial"/>
              </a:rPr>
              <a:t>32 933 детей</a:t>
            </a:r>
            <a:r>
              <a:rPr sz="1200" b="1" spc="65" dirty="0" smtClean="0"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971800" y="1844418"/>
            <a:ext cx="6096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10" dirty="0" smtClean="0">
                <a:solidFill>
                  <a:srgbClr val="FFFFFF"/>
                </a:solidFill>
                <a:latin typeface="Arial"/>
                <a:cs typeface="Arial"/>
              </a:rPr>
              <a:t>38,8</a:t>
            </a:r>
            <a:r>
              <a:rPr sz="1600" b="1" spc="-55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6200" y="2275016"/>
            <a:ext cx="140396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 algn="ctr">
              <a:lnSpc>
                <a:spcPct val="100000"/>
              </a:lnSpc>
              <a:spcBef>
                <a:spcPts val="100"/>
              </a:spcBef>
            </a:pPr>
            <a:r>
              <a:rPr lang="ru-RU" sz="1200" spc="45" dirty="0" smtClean="0">
                <a:latin typeface="Microsoft Sans Serif"/>
                <a:cs typeface="Microsoft Sans Serif"/>
              </a:rPr>
              <a:t>3 ведомственных </a:t>
            </a:r>
            <a:endParaRPr sz="1200" dirty="0">
              <a:latin typeface="Microsoft Sans Serif"/>
              <a:cs typeface="Microsoft Sans Serif"/>
            </a:endParaRPr>
          </a:p>
          <a:p>
            <a:pPr marL="12700" algn="ctr">
              <a:lnSpc>
                <a:spcPct val="100000"/>
              </a:lnSpc>
              <a:spcBef>
                <a:spcPts val="10"/>
              </a:spcBef>
            </a:pPr>
            <a:r>
              <a:rPr sz="1200" b="1" spc="50" dirty="0" smtClean="0">
                <a:latin typeface="Arial"/>
                <a:cs typeface="Arial"/>
              </a:rPr>
              <a:t>(</a:t>
            </a:r>
            <a:r>
              <a:rPr lang="ru-RU" sz="1200" b="1" spc="50" dirty="0" smtClean="0">
                <a:latin typeface="Arial"/>
                <a:cs typeface="Arial"/>
              </a:rPr>
              <a:t>706 детей</a:t>
            </a:r>
            <a:r>
              <a:rPr sz="1200" b="1" spc="65" dirty="0" smtClean="0"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209799" y="3733800"/>
            <a:ext cx="647357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10" dirty="0" smtClean="0">
                <a:solidFill>
                  <a:srgbClr val="FFFFFF"/>
                </a:solidFill>
                <a:latin typeface="Arial"/>
                <a:cs typeface="Arial"/>
              </a:rPr>
              <a:t>41,3</a:t>
            </a:r>
            <a:r>
              <a:rPr sz="1600" b="1" spc="-55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55788" y="4085780"/>
            <a:ext cx="12778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 algn="ctr">
              <a:lnSpc>
                <a:spcPct val="100000"/>
              </a:lnSpc>
              <a:spcBef>
                <a:spcPts val="100"/>
              </a:spcBef>
            </a:pPr>
            <a:r>
              <a:rPr lang="ru-RU" sz="1200" spc="45" dirty="0" smtClean="0">
                <a:latin typeface="Microsoft Sans Serif"/>
                <a:cs typeface="Microsoft Sans Serif"/>
              </a:rPr>
              <a:t>477 частных </a:t>
            </a:r>
            <a:endParaRPr sz="1200" dirty="0">
              <a:latin typeface="Microsoft Sans Serif"/>
              <a:cs typeface="Microsoft Sans Serif"/>
            </a:endParaRPr>
          </a:p>
          <a:p>
            <a:pPr marL="12700" algn="ctr">
              <a:lnSpc>
                <a:spcPct val="100000"/>
              </a:lnSpc>
              <a:spcBef>
                <a:spcPts val="10"/>
              </a:spcBef>
            </a:pPr>
            <a:r>
              <a:rPr sz="1200" b="1" spc="110" dirty="0" smtClean="0">
                <a:latin typeface="Arial"/>
                <a:cs typeface="Arial"/>
              </a:rPr>
              <a:t>(</a:t>
            </a:r>
            <a:r>
              <a:rPr lang="ru-RU" sz="1200" b="1" spc="110" dirty="0" smtClean="0">
                <a:latin typeface="Arial"/>
                <a:cs typeface="Arial"/>
              </a:rPr>
              <a:t>35 067 детей</a:t>
            </a:r>
            <a:r>
              <a:rPr sz="1200" b="1" spc="65" dirty="0" smtClean="0"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524000" y="2590800"/>
            <a:ext cx="52552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600" b="1" spc="-55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65085" y="1066800"/>
            <a:ext cx="5303253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20" dirty="0" smtClean="0">
                <a:solidFill>
                  <a:srgbClr val="006FC0"/>
                </a:solidFill>
                <a:latin typeface="Arial"/>
                <a:cs typeface="Arial"/>
              </a:rPr>
              <a:t>ОХВАТ ДЕТЕЙ ДОШКОЛЬНЫМ ВОСПИТАНИЕМ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20" dirty="0" smtClean="0">
                <a:solidFill>
                  <a:srgbClr val="006FC0"/>
                </a:solidFill>
                <a:latin typeface="Arial"/>
                <a:cs typeface="Arial"/>
              </a:rPr>
              <a:t>И ОБУЧЕНИЕМ </a:t>
            </a:r>
            <a:endParaRPr lang="ru-RU" sz="1600" dirty="0">
              <a:latin typeface="Arial"/>
              <a:cs typeface="Arial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228600" y="5224145"/>
            <a:ext cx="782320" cy="719455"/>
            <a:chOff x="10924031" y="4946903"/>
            <a:chExt cx="782320" cy="719455"/>
          </a:xfrm>
        </p:grpSpPr>
        <p:sp>
          <p:nvSpPr>
            <p:cNvPr id="85" name="object 85"/>
            <p:cNvSpPr/>
            <p:nvPr/>
          </p:nvSpPr>
          <p:spPr>
            <a:xfrm>
              <a:off x="10924031" y="4946903"/>
              <a:ext cx="782320" cy="719455"/>
            </a:xfrm>
            <a:custGeom>
              <a:avLst/>
              <a:gdLst/>
              <a:ahLst/>
              <a:cxnLst/>
              <a:rect l="l" t="t" r="r" b="b"/>
              <a:pathLst>
                <a:path w="782320" h="719454">
                  <a:moveTo>
                    <a:pt x="390906" y="0"/>
                  </a:moveTo>
                  <a:lnTo>
                    <a:pt x="341869" y="2802"/>
                  </a:lnTo>
                  <a:lnTo>
                    <a:pt x="294651" y="10985"/>
                  </a:lnTo>
                  <a:lnTo>
                    <a:pt x="249618" y="24210"/>
                  </a:lnTo>
                  <a:lnTo>
                    <a:pt x="207135" y="42142"/>
                  </a:lnTo>
                  <a:lnTo>
                    <a:pt x="167569" y="64442"/>
                  </a:lnTo>
                  <a:lnTo>
                    <a:pt x="131286" y="90774"/>
                  </a:lnTo>
                  <a:lnTo>
                    <a:pt x="98652" y="120800"/>
                  </a:lnTo>
                  <a:lnTo>
                    <a:pt x="70034" y="154184"/>
                  </a:lnTo>
                  <a:lnTo>
                    <a:pt x="45799" y="190588"/>
                  </a:lnTo>
                  <a:lnTo>
                    <a:pt x="26311" y="229675"/>
                  </a:lnTo>
                  <a:lnTo>
                    <a:pt x="11938" y="271108"/>
                  </a:lnTo>
                  <a:lnTo>
                    <a:pt x="3045" y="314550"/>
                  </a:lnTo>
                  <a:lnTo>
                    <a:pt x="0" y="359664"/>
                  </a:lnTo>
                  <a:lnTo>
                    <a:pt x="3045" y="404777"/>
                  </a:lnTo>
                  <a:lnTo>
                    <a:pt x="11938" y="448219"/>
                  </a:lnTo>
                  <a:lnTo>
                    <a:pt x="26311" y="489652"/>
                  </a:lnTo>
                  <a:lnTo>
                    <a:pt x="45799" y="528739"/>
                  </a:lnTo>
                  <a:lnTo>
                    <a:pt x="70034" y="565143"/>
                  </a:lnTo>
                  <a:lnTo>
                    <a:pt x="98652" y="598527"/>
                  </a:lnTo>
                  <a:lnTo>
                    <a:pt x="131286" y="628553"/>
                  </a:lnTo>
                  <a:lnTo>
                    <a:pt x="167569" y="654885"/>
                  </a:lnTo>
                  <a:lnTo>
                    <a:pt x="207135" y="677185"/>
                  </a:lnTo>
                  <a:lnTo>
                    <a:pt x="249618" y="695117"/>
                  </a:lnTo>
                  <a:lnTo>
                    <a:pt x="294651" y="708342"/>
                  </a:lnTo>
                  <a:lnTo>
                    <a:pt x="341869" y="716525"/>
                  </a:lnTo>
                  <a:lnTo>
                    <a:pt x="390906" y="719328"/>
                  </a:lnTo>
                  <a:lnTo>
                    <a:pt x="439942" y="716525"/>
                  </a:lnTo>
                  <a:lnTo>
                    <a:pt x="487160" y="708342"/>
                  </a:lnTo>
                  <a:lnTo>
                    <a:pt x="532193" y="695117"/>
                  </a:lnTo>
                  <a:lnTo>
                    <a:pt x="574676" y="677185"/>
                  </a:lnTo>
                  <a:lnTo>
                    <a:pt x="614242" y="654885"/>
                  </a:lnTo>
                  <a:lnTo>
                    <a:pt x="650525" y="628553"/>
                  </a:lnTo>
                  <a:lnTo>
                    <a:pt x="683159" y="598527"/>
                  </a:lnTo>
                  <a:lnTo>
                    <a:pt x="711777" y="565143"/>
                  </a:lnTo>
                  <a:lnTo>
                    <a:pt x="736012" y="528739"/>
                  </a:lnTo>
                  <a:lnTo>
                    <a:pt x="755500" y="489652"/>
                  </a:lnTo>
                  <a:lnTo>
                    <a:pt x="769873" y="448219"/>
                  </a:lnTo>
                  <a:lnTo>
                    <a:pt x="778766" y="404777"/>
                  </a:lnTo>
                  <a:lnTo>
                    <a:pt x="781812" y="359664"/>
                  </a:lnTo>
                  <a:lnTo>
                    <a:pt x="778766" y="314550"/>
                  </a:lnTo>
                  <a:lnTo>
                    <a:pt x="769873" y="271108"/>
                  </a:lnTo>
                  <a:lnTo>
                    <a:pt x="755500" y="229675"/>
                  </a:lnTo>
                  <a:lnTo>
                    <a:pt x="736012" y="190588"/>
                  </a:lnTo>
                  <a:lnTo>
                    <a:pt x="711777" y="154184"/>
                  </a:lnTo>
                  <a:lnTo>
                    <a:pt x="683159" y="120800"/>
                  </a:lnTo>
                  <a:lnTo>
                    <a:pt x="650525" y="90774"/>
                  </a:lnTo>
                  <a:lnTo>
                    <a:pt x="614242" y="64442"/>
                  </a:lnTo>
                  <a:lnTo>
                    <a:pt x="574676" y="42142"/>
                  </a:lnTo>
                  <a:lnTo>
                    <a:pt x="532193" y="24210"/>
                  </a:lnTo>
                  <a:lnTo>
                    <a:pt x="487160" y="10985"/>
                  </a:lnTo>
                  <a:lnTo>
                    <a:pt x="439942" y="2802"/>
                  </a:lnTo>
                  <a:lnTo>
                    <a:pt x="3909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20043" y="5097907"/>
              <a:ext cx="589788" cy="568451"/>
            </a:xfrm>
            <a:prstGeom prst="rect">
              <a:avLst/>
            </a:prstGeom>
          </p:spPr>
        </p:pic>
      </p:grpSp>
      <p:sp>
        <p:nvSpPr>
          <p:cNvPr id="88" name="object 20"/>
          <p:cNvSpPr txBox="1"/>
          <p:nvPr/>
        </p:nvSpPr>
        <p:spPr>
          <a:xfrm>
            <a:off x="1987676" y="2190176"/>
            <a:ext cx="1517524" cy="12817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310" algn="ctr">
              <a:lnSpc>
                <a:spcPts val="4700"/>
              </a:lnSpc>
              <a:spcBef>
                <a:spcPts val="95"/>
              </a:spcBef>
            </a:pPr>
            <a:r>
              <a:rPr lang="ru-RU" sz="3200" b="1" spc="470" dirty="0" smtClean="0">
                <a:latin typeface="Arial"/>
                <a:cs typeface="Arial"/>
              </a:rPr>
              <a:t>580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ts val="1340"/>
              </a:lnSpc>
            </a:pPr>
            <a:r>
              <a:rPr lang="ru-RU" sz="1600" b="1" spc="15" dirty="0" smtClean="0">
                <a:latin typeface="Arial"/>
                <a:cs typeface="Arial"/>
              </a:rPr>
              <a:t>детских садов</a:t>
            </a:r>
          </a:p>
          <a:p>
            <a:pPr marL="12700">
              <a:lnSpc>
                <a:spcPts val="1340"/>
              </a:lnSpc>
            </a:pPr>
            <a:endParaRPr lang="ru-RU" sz="1200" b="1" spc="15" dirty="0">
              <a:latin typeface="Arial"/>
              <a:cs typeface="Arial"/>
            </a:endParaRPr>
          </a:p>
          <a:p>
            <a:pPr marL="12700" algn="ctr">
              <a:lnSpc>
                <a:spcPts val="1340"/>
              </a:lnSpc>
            </a:pPr>
            <a:r>
              <a:rPr lang="ru-RU" sz="1200" i="1" dirty="0" smtClean="0">
                <a:latin typeface="Arial"/>
                <a:cs typeface="Arial"/>
              </a:rPr>
              <a:t>(68 706 </a:t>
            </a:r>
            <a:r>
              <a:rPr lang="ru-RU" sz="1200" i="1" spc="15" dirty="0" smtClean="0">
                <a:latin typeface="Arial"/>
                <a:cs typeface="Arial"/>
              </a:rPr>
              <a:t>детей,</a:t>
            </a:r>
          </a:p>
          <a:p>
            <a:pPr marL="12700" algn="ctr">
              <a:lnSpc>
                <a:spcPts val="1340"/>
              </a:lnSpc>
            </a:pPr>
            <a:r>
              <a:rPr lang="ru-RU" sz="1200" i="1" spc="15" dirty="0" smtClean="0">
                <a:latin typeface="Arial"/>
                <a:cs typeface="Arial"/>
              </a:rPr>
              <a:t>охват 81%)</a:t>
            </a:r>
            <a:endParaRPr sz="1200" i="1" spc="15" dirty="0">
              <a:latin typeface="Arial"/>
              <a:cs typeface="Arial"/>
            </a:endParaRPr>
          </a:p>
        </p:txBody>
      </p:sp>
      <p:pic>
        <p:nvPicPr>
          <p:cNvPr id="89" name="object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03909" y="184404"/>
            <a:ext cx="7230491" cy="391668"/>
          </a:xfrm>
          <a:prstGeom prst="rect">
            <a:avLst/>
          </a:prstGeom>
        </p:spPr>
      </p:pic>
      <p:sp>
        <p:nvSpPr>
          <p:cNvPr id="90" name="object 3"/>
          <p:cNvSpPr txBox="1"/>
          <p:nvPr/>
        </p:nvSpPr>
        <p:spPr>
          <a:xfrm>
            <a:off x="1373505" y="171399"/>
            <a:ext cx="93706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114" dirty="0" smtClean="0">
                <a:solidFill>
                  <a:srgbClr val="FFFFFF"/>
                </a:solidFill>
                <a:latin typeface="Arial"/>
                <a:cs typeface="Arial"/>
              </a:rPr>
              <a:t>ДОШКОЛЬНОЕ ВОСПИТАНИЕ И ОБУЧЕНИЕ</a:t>
            </a:r>
            <a:endParaRPr lang="ru-RU" sz="1800" dirty="0">
              <a:latin typeface="Arial"/>
              <a:cs typeface="Arial"/>
            </a:endParaRPr>
          </a:p>
        </p:txBody>
      </p:sp>
      <p:pic>
        <p:nvPicPr>
          <p:cNvPr id="91" name="object 8">
            <a:extLst>
              <a:ext uri="{FF2B5EF4-FFF2-40B4-BE49-F238E27FC236}">
                <a16:creationId xmlns:a16="http://schemas.microsoft.com/office/drawing/2014/main" xmlns="" id="{DE4A3E83-BC1E-B2F6-259C-0BE68032D41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0959" y="76200"/>
            <a:ext cx="680214" cy="669445"/>
          </a:xfrm>
          <a:prstGeom prst="rect">
            <a:avLst/>
          </a:prstGeom>
        </p:spPr>
      </p:pic>
      <p:sp>
        <p:nvSpPr>
          <p:cNvPr id="92" name="object 5"/>
          <p:cNvSpPr/>
          <p:nvPr/>
        </p:nvSpPr>
        <p:spPr>
          <a:xfrm>
            <a:off x="5073205" y="5265532"/>
            <a:ext cx="0" cy="518795"/>
          </a:xfrm>
          <a:custGeom>
            <a:avLst/>
            <a:gdLst/>
            <a:ahLst/>
            <a:cxnLst/>
            <a:rect l="l" t="t" r="r" b="b"/>
            <a:pathLst>
              <a:path h="518795">
                <a:moveTo>
                  <a:pt x="0" y="0"/>
                </a:moveTo>
                <a:lnTo>
                  <a:pt x="0" y="51852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6"/>
          <p:cNvSpPr/>
          <p:nvPr/>
        </p:nvSpPr>
        <p:spPr>
          <a:xfrm>
            <a:off x="5225605" y="5225003"/>
            <a:ext cx="2581274" cy="566197"/>
          </a:xfrm>
          <a:custGeom>
            <a:avLst/>
            <a:gdLst/>
            <a:ahLst/>
            <a:cxnLst/>
            <a:rect l="l" t="t" r="r" b="b"/>
            <a:pathLst>
              <a:path w="1830704" h="538479">
                <a:moveTo>
                  <a:pt x="1740662" y="0"/>
                </a:moveTo>
                <a:lnTo>
                  <a:pt x="89662" y="0"/>
                </a:lnTo>
                <a:lnTo>
                  <a:pt x="54756" y="7044"/>
                </a:lnTo>
                <a:lnTo>
                  <a:pt x="26257" y="26257"/>
                </a:lnTo>
                <a:lnTo>
                  <a:pt x="7044" y="54756"/>
                </a:lnTo>
                <a:lnTo>
                  <a:pt x="0" y="89661"/>
                </a:lnTo>
                <a:lnTo>
                  <a:pt x="0" y="448309"/>
                </a:lnTo>
                <a:lnTo>
                  <a:pt x="7044" y="483209"/>
                </a:lnTo>
                <a:lnTo>
                  <a:pt x="26257" y="511709"/>
                </a:lnTo>
                <a:lnTo>
                  <a:pt x="54756" y="530925"/>
                </a:lnTo>
                <a:lnTo>
                  <a:pt x="89662" y="537971"/>
                </a:lnTo>
                <a:lnTo>
                  <a:pt x="1740662" y="537971"/>
                </a:lnTo>
                <a:lnTo>
                  <a:pt x="1775567" y="530925"/>
                </a:lnTo>
                <a:lnTo>
                  <a:pt x="1804066" y="511709"/>
                </a:lnTo>
                <a:lnTo>
                  <a:pt x="1823279" y="483209"/>
                </a:lnTo>
                <a:lnTo>
                  <a:pt x="1830324" y="448309"/>
                </a:lnTo>
                <a:lnTo>
                  <a:pt x="1830324" y="89661"/>
                </a:lnTo>
                <a:lnTo>
                  <a:pt x="1823279" y="54756"/>
                </a:lnTo>
                <a:lnTo>
                  <a:pt x="1804066" y="26257"/>
                </a:lnTo>
                <a:lnTo>
                  <a:pt x="1775567" y="7044"/>
                </a:lnTo>
                <a:lnTo>
                  <a:pt x="17406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just"/>
            <a:endParaRPr lang="ru-RU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 января 2024 года функционирует проект </a:t>
            </a:r>
            <a:r>
              <a:rPr lang="ru-RU" sz="1100" b="1" spc="35" dirty="0">
                <a:solidFill>
                  <a:srgbClr val="0095FF"/>
                </a:solidFill>
                <a:latin typeface="Arial"/>
                <a:cs typeface="Arial"/>
              </a:rPr>
              <a:t>«ВЕДУЩИЙ ДЕТСКИЙ САД»</a:t>
            </a:r>
          </a:p>
        </p:txBody>
      </p:sp>
      <p:sp>
        <p:nvSpPr>
          <p:cNvPr id="95" name="object 85"/>
          <p:cNvSpPr/>
          <p:nvPr/>
        </p:nvSpPr>
        <p:spPr>
          <a:xfrm>
            <a:off x="4235005" y="5150186"/>
            <a:ext cx="782320" cy="719455"/>
          </a:xfrm>
          <a:custGeom>
            <a:avLst/>
            <a:gdLst/>
            <a:ahLst/>
            <a:cxnLst/>
            <a:rect l="l" t="t" r="r" b="b"/>
            <a:pathLst>
              <a:path w="782320" h="719454">
                <a:moveTo>
                  <a:pt x="390906" y="0"/>
                </a:moveTo>
                <a:lnTo>
                  <a:pt x="341869" y="2802"/>
                </a:lnTo>
                <a:lnTo>
                  <a:pt x="294651" y="10985"/>
                </a:lnTo>
                <a:lnTo>
                  <a:pt x="249618" y="24210"/>
                </a:lnTo>
                <a:lnTo>
                  <a:pt x="207135" y="42142"/>
                </a:lnTo>
                <a:lnTo>
                  <a:pt x="167569" y="64442"/>
                </a:lnTo>
                <a:lnTo>
                  <a:pt x="131286" y="90774"/>
                </a:lnTo>
                <a:lnTo>
                  <a:pt x="98652" y="120800"/>
                </a:lnTo>
                <a:lnTo>
                  <a:pt x="70034" y="154184"/>
                </a:lnTo>
                <a:lnTo>
                  <a:pt x="45799" y="190588"/>
                </a:lnTo>
                <a:lnTo>
                  <a:pt x="26311" y="229675"/>
                </a:lnTo>
                <a:lnTo>
                  <a:pt x="11938" y="271108"/>
                </a:lnTo>
                <a:lnTo>
                  <a:pt x="3045" y="314550"/>
                </a:lnTo>
                <a:lnTo>
                  <a:pt x="0" y="359664"/>
                </a:lnTo>
                <a:lnTo>
                  <a:pt x="3045" y="404777"/>
                </a:lnTo>
                <a:lnTo>
                  <a:pt x="11938" y="448219"/>
                </a:lnTo>
                <a:lnTo>
                  <a:pt x="26311" y="489652"/>
                </a:lnTo>
                <a:lnTo>
                  <a:pt x="45799" y="528739"/>
                </a:lnTo>
                <a:lnTo>
                  <a:pt x="70034" y="565143"/>
                </a:lnTo>
                <a:lnTo>
                  <a:pt x="98652" y="598527"/>
                </a:lnTo>
                <a:lnTo>
                  <a:pt x="131286" y="628553"/>
                </a:lnTo>
                <a:lnTo>
                  <a:pt x="167569" y="654885"/>
                </a:lnTo>
                <a:lnTo>
                  <a:pt x="207135" y="677185"/>
                </a:lnTo>
                <a:lnTo>
                  <a:pt x="249618" y="695117"/>
                </a:lnTo>
                <a:lnTo>
                  <a:pt x="294651" y="708342"/>
                </a:lnTo>
                <a:lnTo>
                  <a:pt x="341869" y="716525"/>
                </a:lnTo>
                <a:lnTo>
                  <a:pt x="390906" y="719328"/>
                </a:lnTo>
                <a:lnTo>
                  <a:pt x="439942" y="716525"/>
                </a:lnTo>
                <a:lnTo>
                  <a:pt x="487160" y="708342"/>
                </a:lnTo>
                <a:lnTo>
                  <a:pt x="532193" y="695117"/>
                </a:lnTo>
                <a:lnTo>
                  <a:pt x="574676" y="677185"/>
                </a:lnTo>
                <a:lnTo>
                  <a:pt x="614242" y="654885"/>
                </a:lnTo>
                <a:lnTo>
                  <a:pt x="650525" y="628553"/>
                </a:lnTo>
                <a:lnTo>
                  <a:pt x="683159" y="598527"/>
                </a:lnTo>
                <a:lnTo>
                  <a:pt x="711777" y="565143"/>
                </a:lnTo>
                <a:lnTo>
                  <a:pt x="736012" y="528739"/>
                </a:lnTo>
                <a:lnTo>
                  <a:pt x="755500" y="489652"/>
                </a:lnTo>
                <a:lnTo>
                  <a:pt x="769873" y="448219"/>
                </a:lnTo>
                <a:lnTo>
                  <a:pt x="778766" y="404777"/>
                </a:lnTo>
                <a:lnTo>
                  <a:pt x="781812" y="359664"/>
                </a:lnTo>
                <a:lnTo>
                  <a:pt x="778766" y="314550"/>
                </a:lnTo>
                <a:lnTo>
                  <a:pt x="769873" y="271108"/>
                </a:lnTo>
                <a:lnTo>
                  <a:pt x="755500" y="229675"/>
                </a:lnTo>
                <a:lnTo>
                  <a:pt x="736012" y="190588"/>
                </a:lnTo>
                <a:lnTo>
                  <a:pt x="711777" y="154184"/>
                </a:lnTo>
                <a:lnTo>
                  <a:pt x="683159" y="120800"/>
                </a:lnTo>
                <a:lnTo>
                  <a:pt x="650525" y="90774"/>
                </a:lnTo>
                <a:lnTo>
                  <a:pt x="614242" y="64442"/>
                </a:lnTo>
                <a:lnTo>
                  <a:pt x="574676" y="42142"/>
                </a:lnTo>
                <a:lnTo>
                  <a:pt x="532193" y="24210"/>
                </a:lnTo>
                <a:lnTo>
                  <a:pt x="487160" y="10985"/>
                </a:lnTo>
                <a:lnTo>
                  <a:pt x="439942" y="2802"/>
                </a:lnTo>
                <a:lnTo>
                  <a:pt x="3909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7" name="object 6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80801" y="5186044"/>
            <a:ext cx="588264" cy="710499"/>
          </a:xfrm>
          <a:prstGeom prst="rect">
            <a:avLst/>
          </a:prstGeom>
        </p:spPr>
      </p:pic>
      <p:sp>
        <p:nvSpPr>
          <p:cNvPr id="98" name="object 5"/>
          <p:cNvSpPr/>
          <p:nvPr/>
        </p:nvSpPr>
        <p:spPr>
          <a:xfrm>
            <a:off x="9153526" y="5245918"/>
            <a:ext cx="0" cy="518795"/>
          </a:xfrm>
          <a:custGeom>
            <a:avLst/>
            <a:gdLst/>
            <a:ahLst/>
            <a:cxnLst/>
            <a:rect l="l" t="t" r="r" b="b"/>
            <a:pathLst>
              <a:path h="518795">
                <a:moveTo>
                  <a:pt x="0" y="0"/>
                </a:moveTo>
                <a:lnTo>
                  <a:pt x="0" y="51852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6"/>
          <p:cNvSpPr/>
          <p:nvPr/>
        </p:nvSpPr>
        <p:spPr>
          <a:xfrm>
            <a:off x="9305926" y="5205389"/>
            <a:ext cx="2581274" cy="566197"/>
          </a:xfrm>
          <a:custGeom>
            <a:avLst/>
            <a:gdLst/>
            <a:ahLst/>
            <a:cxnLst/>
            <a:rect l="l" t="t" r="r" b="b"/>
            <a:pathLst>
              <a:path w="1830704" h="538479">
                <a:moveTo>
                  <a:pt x="1740662" y="0"/>
                </a:moveTo>
                <a:lnTo>
                  <a:pt x="89662" y="0"/>
                </a:lnTo>
                <a:lnTo>
                  <a:pt x="54756" y="7044"/>
                </a:lnTo>
                <a:lnTo>
                  <a:pt x="26257" y="26257"/>
                </a:lnTo>
                <a:lnTo>
                  <a:pt x="7044" y="54756"/>
                </a:lnTo>
                <a:lnTo>
                  <a:pt x="0" y="89661"/>
                </a:lnTo>
                <a:lnTo>
                  <a:pt x="0" y="448309"/>
                </a:lnTo>
                <a:lnTo>
                  <a:pt x="7044" y="483209"/>
                </a:lnTo>
                <a:lnTo>
                  <a:pt x="26257" y="511709"/>
                </a:lnTo>
                <a:lnTo>
                  <a:pt x="54756" y="530925"/>
                </a:lnTo>
                <a:lnTo>
                  <a:pt x="89662" y="537971"/>
                </a:lnTo>
                <a:lnTo>
                  <a:pt x="1740662" y="537971"/>
                </a:lnTo>
                <a:lnTo>
                  <a:pt x="1775567" y="530925"/>
                </a:lnTo>
                <a:lnTo>
                  <a:pt x="1804066" y="511709"/>
                </a:lnTo>
                <a:lnTo>
                  <a:pt x="1823279" y="483209"/>
                </a:lnTo>
                <a:lnTo>
                  <a:pt x="1830324" y="448309"/>
                </a:lnTo>
                <a:lnTo>
                  <a:pt x="1830324" y="89661"/>
                </a:lnTo>
                <a:lnTo>
                  <a:pt x="1823279" y="54756"/>
                </a:lnTo>
                <a:lnTo>
                  <a:pt x="1804066" y="26257"/>
                </a:lnTo>
                <a:lnTo>
                  <a:pt x="1775567" y="7044"/>
                </a:lnTo>
                <a:lnTo>
                  <a:pt x="17406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just"/>
            <a:endParaRPr lang="ru-RU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 проект контроля за питанием </a:t>
            </a:r>
            <a:r>
              <a:rPr lang="ru-RU" sz="1100" b="1" spc="35" dirty="0">
                <a:solidFill>
                  <a:srgbClr val="0095FF"/>
                </a:solidFill>
                <a:latin typeface="Arial"/>
                <a:cs typeface="Arial"/>
              </a:rPr>
              <a:t>«ЭЛЕКТРОННЫЙ ДЕТСКИЙ САД»</a:t>
            </a:r>
          </a:p>
        </p:txBody>
      </p:sp>
      <p:sp>
        <p:nvSpPr>
          <p:cNvPr id="100" name="object 85"/>
          <p:cNvSpPr/>
          <p:nvPr/>
        </p:nvSpPr>
        <p:spPr>
          <a:xfrm>
            <a:off x="8315326" y="5130572"/>
            <a:ext cx="782320" cy="719455"/>
          </a:xfrm>
          <a:custGeom>
            <a:avLst/>
            <a:gdLst/>
            <a:ahLst/>
            <a:cxnLst/>
            <a:rect l="l" t="t" r="r" b="b"/>
            <a:pathLst>
              <a:path w="782320" h="719454">
                <a:moveTo>
                  <a:pt x="390906" y="0"/>
                </a:moveTo>
                <a:lnTo>
                  <a:pt x="341869" y="2802"/>
                </a:lnTo>
                <a:lnTo>
                  <a:pt x="294651" y="10985"/>
                </a:lnTo>
                <a:lnTo>
                  <a:pt x="249618" y="24210"/>
                </a:lnTo>
                <a:lnTo>
                  <a:pt x="207135" y="42142"/>
                </a:lnTo>
                <a:lnTo>
                  <a:pt x="167569" y="64442"/>
                </a:lnTo>
                <a:lnTo>
                  <a:pt x="131286" y="90774"/>
                </a:lnTo>
                <a:lnTo>
                  <a:pt x="98652" y="120800"/>
                </a:lnTo>
                <a:lnTo>
                  <a:pt x="70034" y="154184"/>
                </a:lnTo>
                <a:lnTo>
                  <a:pt x="45799" y="190588"/>
                </a:lnTo>
                <a:lnTo>
                  <a:pt x="26311" y="229675"/>
                </a:lnTo>
                <a:lnTo>
                  <a:pt x="11938" y="271108"/>
                </a:lnTo>
                <a:lnTo>
                  <a:pt x="3045" y="314550"/>
                </a:lnTo>
                <a:lnTo>
                  <a:pt x="0" y="359664"/>
                </a:lnTo>
                <a:lnTo>
                  <a:pt x="3045" y="404777"/>
                </a:lnTo>
                <a:lnTo>
                  <a:pt x="11938" y="448219"/>
                </a:lnTo>
                <a:lnTo>
                  <a:pt x="26311" y="489652"/>
                </a:lnTo>
                <a:lnTo>
                  <a:pt x="45799" y="528739"/>
                </a:lnTo>
                <a:lnTo>
                  <a:pt x="70034" y="565143"/>
                </a:lnTo>
                <a:lnTo>
                  <a:pt x="98652" y="598527"/>
                </a:lnTo>
                <a:lnTo>
                  <a:pt x="131286" y="628553"/>
                </a:lnTo>
                <a:lnTo>
                  <a:pt x="167569" y="654885"/>
                </a:lnTo>
                <a:lnTo>
                  <a:pt x="207135" y="677185"/>
                </a:lnTo>
                <a:lnTo>
                  <a:pt x="249618" y="695117"/>
                </a:lnTo>
                <a:lnTo>
                  <a:pt x="294651" y="708342"/>
                </a:lnTo>
                <a:lnTo>
                  <a:pt x="341869" y="716525"/>
                </a:lnTo>
                <a:lnTo>
                  <a:pt x="390906" y="719328"/>
                </a:lnTo>
                <a:lnTo>
                  <a:pt x="439942" y="716525"/>
                </a:lnTo>
                <a:lnTo>
                  <a:pt x="487160" y="708342"/>
                </a:lnTo>
                <a:lnTo>
                  <a:pt x="532193" y="695117"/>
                </a:lnTo>
                <a:lnTo>
                  <a:pt x="574676" y="677185"/>
                </a:lnTo>
                <a:lnTo>
                  <a:pt x="614242" y="654885"/>
                </a:lnTo>
                <a:lnTo>
                  <a:pt x="650525" y="628553"/>
                </a:lnTo>
                <a:lnTo>
                  <a:pt x="683159" y="598527"/>
                </a:lnTo>
                <a:lnTo>
                  <a:pt x="711777" y="565143"/>
                </a:lnTo>
                <a:lnTo>
                  <a:pt x="736012" y="528739"/>
                </a:lnTo>
                <a:lnTo>
                  <a:pt x="755500" y="489652"/>
                </a:lnTo>
                <a:lnTo>
                  <a:pt x="769873" y="448219"/>
                </a:lnTo>
                <a:lnTo>
                  <a:pt x="778766" y="404777"/>
                </a:lnTo>
                <a:lnTo>
                  <a:pt x="781812" y="359664"/>
                </a:lnTo>
                <a:lnTo>
                  <a:pt x="778766" y="314550"/>
                </a:lnTo>
                <a:lnTo>
                  <a:pt x="769873" y="271108"/>
                </a:lnTo>
                <a:lnTo>
                  <a:pt x="755500" y="229675"/>
                </a:lnTo>
                <a:lnTo>
                  <a:pt x="736012" y="190588"/>
                </a:lnTo>
                <a:lnTo>
                  <a:pt x="711777" y="154184"/>
                </a:lnTo>
                <a:lnTo>
                  <a:pt x="683159" y="120800"/>
                </a:lnTo>
                <a:lnTo>
                  <a:pt x="650525" y="90774"/>
                </a:lnTo>
                <a:lnTo>
                  <a:pt x="614242" y="64442"/>
                </a:lnTo>
                <a:lnTo>
                  <a:pt x="574676" y="42142"/>
                </a:lnTo>
                <a:lnTo>
                  <a:pt x="532193" y="24210"/>
                </a:lnTo>
                <a:lnTo>
                  <a:pt x="487160" y="10985"/>
                </a:lnTo>
                <a:lnTo>
                  <a:pt x="439942" y="2802"/>
                </a:lnTo>
                <a:lnTo>
                  <a:pt x="3909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" name="object 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35085" y="5245918"/>
            <a:ext cx="566042" cy="538408"/>
          </a:xfrm>
          <a:prstGeom prst="rect">
            <a:avLst/>
          </a:prstGeom>
        </p:spPr>
      </p:pic>
      <p:pic>
        <p:nvPicPr>
          <p:cNvPr id="10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0920" y="6285965"/>
            <a:ext cx="10419080" cy="431660"/>
          </a:xfrm>
          <a:prstGeom prst="rect">
            <a:avLst/>
          </a:prstGeom>
        </p:spPr>
      </p:pic>
      <p:sp>
        <p:nvSpPr>
          <p:cNvPr id="105" name="Прямоугольник 104"/>
          <p:cNvSpPr/>
          <p:nvPr/>
        </p:nvSpPr>
        <p:spPr>
          <a:xfrm>
            <a:off x="465085" y="6258580"/>
            <a:ext cx="11345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 100 КОНСУЛЬТАТИВНЫХ ПУНКТОВ ДЛЯ ОКАЗАНИЯ КОНСУЛЬТАТИВНОЙ И МЕТОДИЧЕСКОЙ ПОМОЩИ РОДИТЕЛЯМ ВОСПИТАННИКОВ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object 13"/>
          <p:cNvGrpSpPr/>
          <p:nvPr/>
        </p:nvGrpSpPr>
        <p:grpSpPr>
          <a:xfrm>
            <a:off x="6576060" y="3191881"/>
            <a:ext cx="4320540" cy="872998"/>
            <a:chOff x="6243065" y="2830067"/>
            <a:chExt cx="4320540" cy="872998"/>
          </a:xfrm>
        </p:grpSpPr>
        <p:sp>
          <p:nvSpPr>
            <p:cNvPr id="14" name="object 14"/>
            <p:cNvSpPr/>
            <p:nvPr/>
          </p:nvSpPr>
          <p:spPr>
            <a:xfrm>
              <a:off x="6243065" y="2935985"/>
              <a:ext cx="4320540" cy="767080"/>
            </a:xfrm>
            <a:custGeom>
              <a:avLst/>
              <a:gdLst/>
              <a:ahLst/>
              <a:cxnLst/>
              <a:rect l="l" t="t" r="r" b="b"/>
              <a:pathLst>
                <a:path w="4320540" h="767079">
                  <a:moveTo>
                    <a:pt x="0" y="136525"/>
                  </a:moveTo>
                  <a:lnTo>
                    <a:pt x="6956" y="93358"/>
                  </a:lnTo>
                  <a:lnTo>
                    <a:pt x="26330" y="55878"/>
                  </a:lnTo>
                  <a:lnTo>
                    <a:pt x="55878" y="26330"/>
                  </a:lnTo>
                  <a:lnTo>
                    <a:pt x="93358" y="6956"/>
                  </a:lnTo>
                  <a:lnTo>
                    <a:pt x="136525" y="0"/>
                  </a:lnTo>
                  <a:lnTo>
                    <a:pt x="4184015" y="0"/>
                  </a:lnTo>
                  <a:lnTo>
                    <a:pt x="4227181" y="6956"/>
                  </a:lnTo>
                  <a:lnTo>
                    <a:pt x="4264661" y="26330"/>
                  </a:lnTo>
                  <a:lnTo>
                    <a:pt x="4294209" y="55878"/>
                  </a:lnTo>
                  <a:lnTo>
                    <a:pt x="4313583" y="93358"/>
                  </a:lnTo>
                  <a:lnTo>
                    <a:pt x="4320540" y="136525"/>
                  </a:lnTo>
                  <a:lnTo>
                    <a:pt x="4320540" y="630047"/>
                  </a:lnTo>
                  <a:lnTo>
                    <a:pt x="4313583" y="673213"/>
                  </a:lnTo>
                  <a:lnTo>
                    <a:pt x="4294209" y="710693"/>
                  </a:lnTo>
                  <a:lnTo>
                    <a:pt x="4264661" y="740241"/>
                  </a:lnTo>
                  <a:lnTo>
                    <a:pt x="4227181" y="759615"/>
                  </a:lnTo>
                  <a:lnTo>
                    <a:pt x="4184015" y="766571"/>
                  </a:lnTo>
                  <a:lnTo>
                    <a:pt x="136525" y="766571"/>
                  </a:lnTo>
                  <a:lnTo>
                    <a:pt x="93358" y="759615"/>
                  </a:lnTo>
                  <a:lnTo>
                    <a:pt x="55878" y="740241"/>
                  </a:lnTo>
                  <a:lnTo>
                    <a:pt x="26330" y="710693"/>
                  </a:lnTo>
                  <a:lnTo>
                    <a:pt x="6956" y="673213"/>
                  </a:lnTo>
                  <a:lnTo>
                    <a:pt x="0" y="630047"/>
                  </a:lnTo>
                  <a:lnTo>
                    <a:pt x="0" y="13652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54010" y="2830067"/>
              <a:ext cx="3104390" cy="268224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313295" y="3169149"/>
            <a:ext cx="3194811" cy="275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700" b="1" spc="20" dirty="0" smtClean="0">
                <a:solidFill>
                  <a:srgbClr val="FFFFFF"/>
                </a:solidFill>
                <a:latin typeface="Arial"/>
                <a:cs typeface="Arial"/>
              </a:rPr>
              <a:t>БУДУТ РЕШЕНЫ ВОПРОСЫ </a:t>
            </a:r>
            <a:endParaRPr lang="ru-RU" sz="17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356730" y="3618602"/>
            <a:ext cx="1129665" cy="847638"/>
          </a:xfrm>
          <a:custGeom>
            <a:avLst/>
            <a:gdLst/>
            <a:ahLst/>
            <a:cxnLst/>
            <a:rect l="l" t="t" r="r" b="b"/>
            <a:pathLst>
              <a:path w="1129665" h="788035">
                <a:moveTo>
                  <a:pt x="1045209" y="0"/>
                </a:moveTo>
                <a:lnTo>
                  <a:pt x="84074" y="0"/>
                </a:lnTo>
                <a:lnTo>
                  <a:pt x="51327" y="6600"/>
                </a:lnTo>
                <a:lnTo>
                  <a:pt x="24606" y="24606"/>
                </a:lnTo>
                <a:lnTo>
                  <a:pt x="6600" y="51327"/>
                </a:lnTo>
                <a:lnTo>
                  <a:pt x="0" y="84074"/>
                </a:lnTo>
                <a:lnTo>
                  <a:pt x="0" y="703834"/>
                </a:lnTo>
                <a:lnTo>
                  <a:pt x="6600" y="736580"/>
                </a:lnTo>
                <a:lnTo>
                  <a:pt x="24606" y="763301"/>
                </a:lnTo>
                <a:lnTo>
                  <a:pt x="51327" y="781307"/>
                </a:lnTo>
                <a:lnTo>
                  <a:pt x="84074" y="787907"/>
                </a:lnTo>
                <a:lnTo>
                  <a:pt x="1045209" y="787907"/>
                </a:lnTo>
                <a:lnTo>
                  <a:pt x="1077956" y="781307"/>
                </a:lnTo>
                <a:lnTo>
                  <a:pt x="1104677" y="763301"/>
                </a:lnTo>
                <a:lnTo>
                  <a:pt x="1122683" y="736580"/>
                </a:lnTo>
                <a:lnTo>
                  <a:pt x="1129283" y="703834"/>
                </a:lnTo>
                <a:lnTo>
                  <a:pt x="1129283" y="84074"/>
                </a:lnTo>
                <a:lnTo>
                  <a:pt x="1122683" y="51327"/>
                </a:lnTo>
                <a:lnTo>
                  <a:pt x="1104677" y="24606"/>
                </a:lnTo>
                <a:lnTo>
                  <a:pt x="1077956" y="6600"/>
                </a:lnTo>
                <a:lnTo>
                  <a:pt x="10452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7325468" y="3510960"/>
            <a:ext cx="1140969" cy="9483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310">
              <a:lnSpc>
                <a:spcPts val="4700"/>
              </a:lnSpc>
              <a:spcBef>
                <a:spcPts val="95"/>
              </a:spcBef>
            </a:pPr>
            <a:r>
              <a:rPr lang="ru-RU" sz="4000" b="1" spc="470" dirty="0" smtClean="0">
                <a:solidFill>
                  <a:srgbClr val="00AF50"/>
                </a:solidFill>
                <a:latin typeface="Arial"/>
                <a:cs typeface="Arial"/>
              </a:rPr>
              <a:t>  6</a:t>
            </a:r>
            <a:endParaRPr sz="4000" dirty="0">
              <a:latin typeface="Arial"/>
              <a:cs typeface="Arial"/>
            </a:endParaRPr>
          </a:p>
          <a:p>
            <a:pPr marL="12700" algn="ctr">
              <a:lnSpc>
                <a:spcPts val="1340"/>
              </a:lnSpc>
            </a:pPr>
            <a:r>
              <a:rPr lang="ru-RU" sz="1200" b="1" spc="15" dirty="0">
                <a:latin typeface="Arial"/>
                <a:cs typeface="Arial"/>
              </a:rPr>
              <a:t>т</a:t>
            </a:r>
            <a:r>
              <a:rPr lang="ru-RU" sz="1200" b="1" spc="15" dirty="0" smtClean="0">
                <a:latin typeface="Arial"/>
                <a:cs typeface="Arial"/>
              </a:rPr>
              <a:t>рехсменных</a:t>
            </a:r>
          </a:p>
          <a:p>
            <a:pPr marL="12700" algn="ctr">
              <a:lnSpc>
                <a:spcPts val="1340"/>
              </a:lnSpc>
            </a:pPr>
            <a:r>
              <a:rPr lang="ru-RU" sz="1200" b="1" spc="15" dirty="0" smtClean="0">
                <a:latin typeface="Arial"/>
                <a:cs typeface="Arial"/>
              </a:rPr>
              <a:t>школ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867400" y="762000"/>
            <a:ext cx="5912358" cy="889635"/>
            <a:chOff x="5867400" y="550163"/>
            <a:chExt cx="5912358" cy="889635"/>
          </a:xfrm>
        </p:grpSpPr>
        <p:sp>
          <p:nvSpPr>
            <p:cNvPr id="22" name="object 22"/>
            <p:cNvSpPr/>
            <p:nvPr/>
          </p:nvSpPr>
          <p:spPr>
            <a:xfrm>
              <a:off x="5867400" y="706373"/>
              <a:ext cx="5912358" cy="733425"/>
            </a:xfrm>
            <a:custGeom>
              <a:avLst/>
              <a:gdLst/>
              <a:ahLst/>
              <a:cxnLst/>
              <a:rect l="l" t="t" r="r" b="b"/>
              <a:pathLst>
                <a:path w="5139055" h="733425">
                  <a:moveTo>
                    <a:pt x="0" y="91059"/>
                  </a:moveTo>
                  <a:lnTo>
                    <a:pt x="7155" y="55614"/>
                  </a:lnTo>
                  <a:lnTo>
                    <a:pt x="26670" y="26669"/>
                  </a:lnTo>
                  <a:lnTo>
                    <a:pt x="55614" y="7155"/>
                  </a:lnTo>
                  <a:lnTo>
                    <a:pt x="91059" y="0"/>
                  </a:lnTo>
                  <a:lnTo>
                    <a:pt x="5047869" y="0"/>
                  </a:lnTo>
                  <a:lnTo>
                    <a:pt x="5083313" y="7155"/>
                  </a:lnTo>
                  <a:lnTo>
                    <a:pt x="5112258" y="26670"/>
                  </a:lnTo>
                  <a:lnTo>
                    <a:pt x="5131772" y="55614"/>
                  </a:lnTo>
                  <a:lnTo>
                    <a:pt x="5138928" y="91059"/>
                  </a:lnTo>
                  <a:lnTo>
                    <a:pt x="5138928" y="641985"/>
                  </a:lnTo>
                  <a:lnTo>
                    <a:pt x="5131772" y="677429"/>
                  </a:lnTo>
                  <a:lnTo>
                    <a:pt x="5112258" y="706374"/>
                  </a:lnTo>
                  <a:lnTo>
                    <a:pt x="5083313" y="725888"/>
                  </a:lnTo>
                  <a:lnTo>
                    <a:pt x="5047869" y="733043"/>
                  </a:lnTo>
                  <a:lnTo>
                    <a:pt x="91059" y="733043"/>
                  </a:lnTo>
                  <a:lnTo>
                    <a:pt x="55614" y="725888"/>
                  </a:lnTo>
                  <a:lnTo>
                    <a:pt x="26670" y="706373"/>
                  </a:lnTo>
                  <a:lnTo>
                    <a:pt x="7155" y="677429"/>
                  </a:lnTo>
                  <a:lnTo>
                    <a:pt x="0" y="641985"/>
                  </a:lnTo>
                  <a:lnTo>
                    <a:pt x="0" y="9105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03619" y="550163"/>
              <a:ext cx="5506211" cy="329184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6154039" y="769367"/>
            <a:ext cx="5275961" cy="275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700" b="1" spc="50" dirty="0" smtClean="0">
                <a:solidFill>
                  <a:srgbClr val="FFFFFF"/>
                </a:solidFill>
                <a:latin typeface="Arial"/>
                <a:cs typeface="Arial"/>
              </a:rPr>
              <a:t>ВЕДЕТСЯ СТРОИТЕЛЬСТВО 32 ШКОЛ </a:t>
            </a:r>
            <a:r>
              <a:rPr lang="ru-RU" sz="800" b="1" i="1" spc="50" dirty="0" smtClean="0">
                <a:solidFill>
                  <a:srgbClr val="FFFFFF"/>
                </a:solidFill>
                <a:latin typeface="Arial"/>
                <a:cs typeface="Arial"/>
              </a:rPr>
              <a:t>(49 790 мест)</a:t>
            </a:r>
            <a:endParaRPr lang="ru-RU" sz="800" b="1" i="1" spc="5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101204" y="1197990"/>
            <a:ext cx="3481196" cy="1026317"/>
          </a:xfrm>
          <a:custGeom>
            <a:avLst/>
            <a:gdLst/>
            <a:ahLst/>
            <a:cxnLst/>
            <a:rect l="l" t="t" r="r" b="b"/>
            <a:pathLst>
              <a:path w="2920365" h="784860">
                <a:moveTo>
                  <a:pt x="1274064" y="89154"/>
                </a:moveTo>
                <a:lnTo>
                  <a:pt x="1267523" y="56845"/>
                </a:lnTo>
                <a:lnTo>
                  <a:pt x="1249718" y="30441"/>
                </a:lnTo>
                <a:lnTo>
                  <a:pt x="1223314" y="12636"/>
                </a:lnTo>
                <a:lnTo>
                  <a:pt x="1191006" y="6096"/>
                </a:lnTo>
                <a:lnTo>
                  <a:pt x="83058" y="6096"/>
                </a:lnTo>
                <a:lnTo>
                  <a:pt x="50736" y="12636"/>
                </a:lnTo>
                <a:lnTo>
                  <a:pt x="24333" y="30441"/>
                </a:lnTo>
                <a:lnTo>
                  <a:pt x="6527" y="56845"/>
                </a:lnTo>
                <a:lnTo>
                  <a:pt x="0" y="89154"/>
                </a:lnTo>
                <a:lnTo>
                  <a:pt x="0" y="701802"/>
                </a:lnTo>
                <a:lnTo>
                  <a:pt x="6527" y="734123"/>
                </a:lnTo>
                <a:lnTo>
                  <a:pt x="24333" y="760526"/>
                </a:lnTo>
                <a:lnTo>
                  <a:pt x="50736" y="778332"/>
                </a:lnTo>
                <a:lnTo>
                  <a:pt x="83058" y="784860"/>
                </a:lnTo>
                <a:lnTo>
                  <a:pt x="1191006" y="784860"/>
                </a:lnTo>
                <a:lnTo>
                  <a:pt x="1223314" y="778332"/>
                </a:lnTo>
                <a:lnTo>
                  <a:pt x="1249718" y="760526"/>
                </a:lnTo>
                <a:lnTo>
                  <a:pt x="1267523" y="734123"/>
                </a:lnTo>
                <a:lnTo>
                  <a:pt x="1274064" y="701802"/>
                </a:lnTo>
                <a:lnTo>
                  <a:pt x="1274064" y="89154"/>
                </a:lnTo>
                <a:close/>
              </a:path>
              <a:path w="2920365" h="784860">
                <a:moveTo>
                  <a:pt x="2919984" y="83693"/>
                </a:moveTo>
                <a:lnTo>
                  <a:pt x="2913405" y="51117"/>
                </a:lnTo>
                <a:lnTo>
                  <a:pt x="2895473" y="24511"/>
                </a:lnTo>
                <a:lnTo>
                  <a:pt x="2868866" y="6578"/>
                </a:lnTo>
                <a:lnTo>
                  <a:pt x="2836291" y="0"/>
                </a:lnTo>
                <a:lnTo>
                  <a:pt x="1668653" y="0"/>
                </a:lnTo>
                <a:lnTo>
                  <a:pt x="1636064" y="6578"/>
                </a:lnTo>
                <a:lnTo>
                  <a:pt x="1609471" y="24511"/>
                </a:lnTo>
                <a:lnTo>
                  <a:pt x="1591525" y="51117"/>
                </a:lnTo>
                <a:lnTo>
                  <a:pt x="1584960" y="83693"/>
                </a:lnTo>
                <a:lnTo>
                  <a:pt x="1584960" y="701167"/>
                </a:lnTo>
                <a:lnTo>
                  <a:pt x="1591525" y="733755"/>
                </a:lnTo>
                <a:lnTo>
                  <a:pt x="1609471" y="760349"/>
                </a:lnTo>
                <a:lnTo>
                  <a:pt x="1636064" y="778294"/>
                </a:lnTo>
                <a:lnTo>
                  <a:pt x="1668653" y="784860"/>
                </a:lnTo>
                <a:lnTo>
                  <a:pt x="2836291" y="784860"/>
                </a:lnTo>
                <a:lnTo>
                  <a:pt x="2868866" y="778294"/>
                </a:lnTo>
                <a:lnTo>
                  <a:pt x="2895473" y="760349"/>
                </a:lnTo>
                <a:lnTo>
                  <a:pt x="2913405" y="733755"/>
                </a:lnTo>
                <a:lnTo>
                  <a:pt x="2919984" y="701167"/>
                </a:lnTo>
                <a:lnTo>
                  <a:pt x="2919984" y="836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043194" y="1739808"/>
            <a:ext cx="1558006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1461770" algn="l"/>
              </a:tabLst>
            </a:pPr>
            <a:r>
              <a:rPr lang="ru-RU" sz="1400" b="1" spc="35" dirty="0" smtClean="0">
                <a:latin typeface="Arial"/>
                <a:cs typeface="Arial"/>
              </a:rPr>
              <a:t>  откроется 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1461770" algn="l"/>
              </a:tabLst>
            </a:pPr>
            <a:r>
              <a:rPr lang="ru-RU" sz="1400" b="1" spc="35" dirty="0" smtClean="0">
                <a:latin typeface="Arial"/>
                <a:cs typeface="Arial"/>
              </a:rPr>
              <a:t>   до конца года</a:t>
            </a:r>
            <a:r>
              <a:rPr sz="1400" b="1" spc="55" dirty="0">
                <a:latin typeface="Arial"/>
                <a:cs typeface="Arial"/>
              </a:rPr>
              <a:t>	</a:t>
            </a:r>
            <a:endParaRPr sz="2100" baseline="1984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103619" y="1230773"/>
            <a:ext cx="1399921" cy="993535"/>
          </a:xfrm>
          <a:custGeom>
            <a:avLst/>
            <a:gdLst/>
            <a:ahLst/>
            <a:cxnLst/>
            <a:rect l="l" t="t" r="r" b="b"/>
            <a:pathLst>
              <a:path w="1274445" h="775969">
                <a:moveTo>
                  <a:pt x="1191260" y="0"/>
                </a:moveTo>
                <a:lnTo>
                  <a:pt x="82804" y="0"/>
                </a:lnTo>
                <a:lnTo>
                  <a:pt x="50577" y="6508"/>
                </a:lnTo>
                <a:lnTo>
                  <a:pt x="24256" y="24257"/>
                </a:lnTo>
                <a:lnTo>
                  <a:pt x="6508" y="50577"/>
                </a:lnTo>
                <a:lnTo>
                  <a:pt x="0" y="82804"/>
                </a:lnTo>
                <a:lnTo>
                  <a:pt x="0" y="692912"/>
                </a:lnTo>
                <a:lnTo>
                  <a:pt x="6508" y="725138"/>
                </a:lnTo>
                <a:lnTo>
                  <a:pt x="24257" y="751459"/>
                </a:lnTo>
                <a:lnTo>
                  <a:pt x="50577" y="769207"/>
                </a:lnTo>
                <a:lnTo>
                  <a:pt x="82804" y="775716"/>
                </a:lnTo>
                <a:lnTo>
                  <a:pt x="1191260" y="775716"/>
                </a:lnTo>
                <a:lnTo>
                  <a:pt x="1223486" y="769207"/>
                </a:lnTo>
                <a:lnTo>
                  <a:pt x="1249806" y="751459"/>
                </a:lnTo>
                <a:lnTo>
                  <a:pt x="1267555" y="725138"/>
                </a:lnTo>
                <a:lnTo>
                  <a:pt x="1274064" y="692912"/>
                </a:lnTo>
                <a:lnTo>
                  <a:pt x="1274064" y="82804"/>
                </a:lnTo>
                <a:lnTo>
                  <a:pt x="1267555" y="50577"/>
                </a:lnTo>
                <a:lnTo>
                  <a:pt x="1249806" y="24256"/>
                </a:lnTo>
                <a:lnTo>
                  <a:pt x="1223486" y="6508"/>
                </a:lnTo>
                <a:lnTo>
                  <a:pt x="11912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105525" y="1143059"/>
            <a:ext cx="5504306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48485" algn="l"/>
                <a:tab pos="3265170" algn="l"/>
              </a:tabLst>
            </a:pPr>
            <a:r>
              <a:rPr lang="ru-RU" sz="4000" b="1" spc="-90" dirty="0" smtClean="0">
                <a:solidFill>
                  <a:srgbClr val="00B050"/>
                </a:solidFill>
                <a:latin typeface="Arial"/>
                <a:cs typeface="Arial"/>
              </a:rPr>
              <a:t>12 </a:t>
            </a:r>
            <a:r>
              <a:rPr lang="ru-RU" sz="2000" b="1" spc="-90" dirty="0" smtClean="0">
                <a:solidFill>
                  <a:srgbClr val="00B050"/>
                </a:solidFill>
                <a:latin typeface="Arial"/>
                <a:cs typeface="Arial"/>
              </a:rPr>
              <a:t>школ</a:t>
            </a:r>
            <a:r>
              <a:rPr sz="6000" b="1" spc="600" baseline="2083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lang="ru-RU" sz="6000" b="1" spc="600" baseline="2083" dirty="0" smtClean="0">
                <a:solidFill>
                  <a:srgbClr val="006FC0"/>
                </a:solidFill>
                <a:latin typeface="Arial"/>
                <a:cs typeface="Arial"/>
              </a:rPr>
              <a:t>  </a:t>
            </a:r>
            <a:r>
              <a:rPr lang="ru-RU" sz="4000" b="1" spc="-90" dirty="0" smtClean="0">
                <a:solidFill>
                  <a:srgbClr val="006FC0"/>
                </a:solidFill>
                <a:latin typeface="Arial"/>
                <a:cs typeface="Arial"/>
              </a:rPr>
              <a:t>9 </a:t>
            </a:r>
            <a:r>
              <a:rPr lang="ru-RU" sz="2000" b="1" spc="-90" dirty="0" smtClean="0">
                <a:solidFill>
                  <a:srgbClr val="006FC0"/>
                </a:solidFill>
                <a:latin typeface="Arial"/>
                <a:cs typeface="Arial"/>
              </a:rPr>
              <a:t>школ</a:t>
            </a:r>
            <a:r>
              <a:rPr sz="4000" b="1" spc="-90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lang="ru-RU" sz="4000" b="1" spc="-90" dirty="0" smtClean="0">
                <a:solidFill>
                  <a:srgbClr val="006FC0"/>
                </a:solidFill>
                <a:latin typeface="Arial"/>
                <a:cs typeface="Arial"/>
              </a:rPr>
              <a:t>     </a:t>
            </a:r>
            <a:r>
              <a:rPr lang="ru-RU" sz="4000" b="1" spc="270" dirty="0" smtClean="0">
                <a:solidFill>
                  <a:srgbClr val="006FC0"/>
                </a:solidFill>
                <a:latin typeface="Arial"/>
                <a:cs typeface="Arial"/>
              </a:rPr>
              <a:t>11</a:t>
            </a:r>
            <a:r>
              <a:rPr lang="ru-RU" sz="2000" b="1" spc="270" dirty="0" smtClean="0">
                <a:solidFill>
                  <a:srgbClr val="006FC0"/>
                </a:solidFill>
                <a:latin typeface="Arial"/>
                <a:cs typeface="Arial"/>
              </a:rPr>
              <a:t>школ</a:t>
            </a:r>
            <a:endParaRPr sz="2000" baseline="1543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60059" y="1721265"/>
            <a:ext cx="1483741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400" b="1" spc="65" dirty="0" smtClean="0">
                <a:latin typeface="Arial"/>
                <a:cs typeface="Arial"/>
              </a:rPr>
              <a:t>откроется 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400" b="1" spc="65" dirty="0">
                <a:latin typeface="Arial"/>
                <a:cs typeface="Arial"/>
              </a:rPr>
              <a:t>д</a:t>
            </a:r>
            <a:r>
              <a:rPr lang="ru-RU" sz="1400" b="1" spc="65" dirty="0" smtClean="0">
                <a:latin typeface="Arial"/>
                <a:cs typeface="Arial"/>
              </a:rPr>
              <a:t>о 1 сентября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244078" y="2484618"/>
            <a:ext cx="1100455" cy="558165"/>
            <a:chOff x="7911083" y="1970532"/>
            <a:chExt cx="1100455" cy="558165"/>
          </a:xfrm>
        </p:grpSpPr>
        <p:sp>
          <p:nvSpPr>
            <p:cNvPr id="31" name="object 31"/>
            <p:cNvSpPr/>
            <p:nvPr/>
          </p:nvSpPr>
          <p:spPr>
            <a:xfrm>
              <a:off x="8002523" y="1970532"/>
              <a:ext cx="919480" cy="387350"/>
            </a:xfrm>
            <a:custGeom>
              <a:avLst/>
              <a:gdLst/>
              <a:ahLst/>
              <a:cxnLst/>
              <a:rect l="l" t="t" r="r" b="b"/>
              <a:pathLst>
                <a:path w="919479" h="387350">
                  <a:moveTo>
                    <a:pt x="918972" y="0"/>
                  </a:moveTo>
                  <a:lnTo>
                    <a:pt x="459485" y="237108"/>
                  </a:lnTo>
                  <a:lnTo>
                    <a:pt x="0" y="0"/>
                  </a:lnTo>
                  <a:lnTo>
                    <a:pt x="0" y="149987"/>
                  </a:lnTo>
                  <a:lnTo>
                    <a:pt x="459485" y="387095"/>
                  </a:lnTo>
                  <a:lnTo>
                    <a:pt x="918972" y="149987"/>
                  </a:lnTo>
                  <a:lnTo>
                    <a:pt x="918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911083" y="2074164"/>
              <a:ext cx="1100455" cy="454659"/>
            </a:xfrm>
            <a:custGeom>
              <a:avLst/>
              <a:gdLst/>
              <a:ahLst/>
              <a:cxnLst/>
              <a:rect l="l" t="t" r="r" b="b"/>
              <a:pathLst>
                <a:path w="1100454" h="454660">
                  <a:moveTo>
                    <a:pt x="1100327" y="0"/>
                  </a:moveTo>
                  <a:lnTo>
                    <a:pt x="550164" y="278257"/>
                  </a:lnTo>
                  <a:lnTo>
                    <a:pt x="0" y="0"/>
                  </a:lnTo>
                  <a:lnTo>
                    <a:pt x="0" y="175895"/>
                  </a:lnTo>
                  <a:lnTo>
                    <a:pt x="550164" y="454151"/>
                  </a:lnTo>
                  <a:lnTo>
                    <a:pt x="1100327" y="175895"/>
                  </a:lnTo>
                  <a:lnTo>
                    <a:pt x="110032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408740" y="1447800"/>
            <a:ext cx="2658816" cy="2658999"/>
            <a:chOff x="1408740" y="1355343"/>
            <a:chExt cx="2658816" cy="2658999"/>
          </a:xfrm>
        </p:grpSpPr>
        <p:sp>
          <p:nvSpPr>
            <p:cNvPr id="34" name="object 34"/>
            <p:cNvSpPr/>
            <p:nvPr/>
          </p:nvSpPr>
          <p:spPr>
            <a:xfrm>
              <a:off x="2737866" y="1355343"/>
              <a:ext cx="1329690" cy="2102565"/>
            </a:xfrm>
            <a:custGeom>
              <a:avLst/>
              <a:gdLst/>
              <a:ahLst/>
              <a:cxnLst/>
              <a:rect l="l" t="t" r="r" b="b"/>
              <a:pathLst>
                <a:path w="1329689" h="2075179">
                  <a:moveTo>
                    <a:pt x="0" y="0"/>
                  </a:moveTo>
                  <a:lnTo>
                    <a:pt x="0" y="1329308"/>
                  </a:lnTo>
                  <a:lnTo>
                    <a:pt x="1100582" y="2075052"/>
                  </a:lnTo>
                  <a:lnTo>
                    <a:pt x="1127722" y="2033329"/>
                  </a:lnTo>
                  <a:lnTo>
                    <a:pt x="1153223" y="1990726"/>
                  </a:lnTo>
                  <a:lnTo>
                    <a:pt x="1177067" y="1947292"/>
                  </a:lnTo>
                  <a:lnTo>
                    <a:pt x="1199241" y="1903077"/>
                  </a:lnTo>
                  <a:lnTo>
                    <a:pt x="1219728" y="1858128"/>
                  </a:lnTo>
                  <a:lnTo>
                    <a:pt x="1238514" y="1812495"/>
                  </a:lnTo>
                  <a:lnTo>
                    <a:pt x="1255583" y="1766227"/>
                  </a:lnTo>
                  <a:lnTo>
                    <a:pt x="1270920" y="1719373"/>
                  </a:lnTo>
                  <a:lnTo>
                    <a:pt x="1284510" y="1671982"/>
                  </a:lnTo>
                  <a:lnTo>
                    <a:pt x="1296338" y="1624102"/>
                  </a:lnTo>
                  <a:lnTo>
                    <a:pt x="1306387" y="1575783"/>
                  </a:lnTo>
                  <a:lnTo>
                    <a:pt x="1314644" y="1527073"/>
                  </a:lnTo>
                  <a:lnTo>
                    <a:pt x="1321092" y="1478022"/>
                  </a:lnTo>
                  <a:lnTo>
                    <a:pt x="1325717" y="1428678"/>
                  </a:lnTo>
                  <a:lnTo>
                    <a:pt x="1328503" y="1379091"/>
                  </a:lnTo>
                  <a:lnTo>
                    <a:pt x="1329435" y="1329308"/>
                  </a:lnTo>
                  <a:lnTo>
                    <a:pt x="1328559" y="1280574"/>
                  </a:lnTo>
                  <a:lnTo>
                    <a:pt x="1325948" y="1232281"/>
                  </a:lnTo>
                  <a:lnTo>
                    <a:pt x="1321634" y="1184460"/>
                  </a:lnTo>
                  <a:lnTo>
                    <a:pt x="1315646" y="1137142"/>
                  </a:lnTo>
                  <a:lnTo>
                    <a:pt x="1308015" y="1090356"/>
                  </a:lnTo>
                  <a:lnTo>
                    <a:pt x="1298771" y="1044132"/>
                  </a:lnTo>
                  <a:lnTo>
                    <a:pt x="1287942" y="998500"/>
                  </a:lnTo>
                  <a:lnTo>
                    <a:pt x="1275561" y="953490"/>
                  </a:lnTo>
                  <a:lnTo>
                    <a:pt x="1261656" y="909133"/>
                  </a:lnTo>
                  <a:lnTo>
                    <a:pt x="1246258" y="865457"/>
                  </a:lnTo>
                  <a:lnTo>
                    <a:pt x="1229397" y="822495"/>
                  </a:lnTo>
                  <a:lnTo>
                    <a:pt x="1211102" y="780274"/>
                  </a:lnTo>
                  <a:lnTo>
                    <a:pt x="1191404" y="738826"/>
                  </a:lnTo>
                  <a:lnTo>
                    <a:pt x="1170333" y="698181"/>
                  </a:lnTo>
                  <a:lnTo>
                    <a:pt x="1147920" y="658368"/>
                  </a:lnTo>
                  <a:lnTo>
                    <a:pt x="1124193" y="619417"/>
                  </a:lnTo>
                  <a:lnTo>
                    <a:pt x="1099183" y="581359"/>
                  </a:lnTo>
                  <a:lnTo>
                    <a:pt x="1072920" y="544223"/>
                  </a:lnTo>
                  <a:lnTo>
                    <a:pt x="1045434" y="508040"/>
                  </a:lnTo>
                  <a:lnTo>
                    <a:pt x="1016756" y="472839"/>
                  </a:lnTo>
                  <a:lnTo>
                    <a:pt x="986914" y="438651"/>
                  </a:lnTo>
                  <a:lnTo>
                    <a:pt x="955940" y="405506"/>
                  </a:lnTo>
                  <a:lnTo>
                    <a:pt x="923863" y="373434"/>
                  </a:lnTo>
                  <a:lnTo>
                    <a:pt x="890714" y="342464"/>
                  </a:lnTo>
                  <a:lnTo>
                    <a:pt x="856522" y="312626"/>
                  </a:lnTo>
                  <a:lnTo>
                    <a:pt x="821317" y="283952"/>
                  </a:lnTo>
                  <a:lnTo>
                    <a:pt x="785130" y="256470"/>
                  </a:lnTo>
                  <a:lnTo>
                    <a:pt x="747990" y="230212"/>
                  </a:lnTo>
                  <a:lnTo>
                    <a:pt x="709928" y="205206"/>
                  </a:lnTo>
                  <a:lnTo>
                    <a:pt x="670973" y="181483"/>
                  </a:lnTo>
                  <a:lnTo>
                    <a:pt x="631157" y="159072"/>
                  </a:lnTo>
                  <a:lnTo>
                    <a:pt x="590507" y="138005"/>
                  </a:lnTo>
                  <a:lnTo>
                    <a:pt x="549056" y="118311"/>
                  </a:lnTo>
                  <a:lnTo>
                    <a:pt x="506832" y="100019"/>
                  </a:lnTo>
                  <a:lnTo>
                    <a:pt x="463867" y="83161"/>
                  </a:lnTo>
                  <a:lnTo>
                    <a:pt x="420189" y="67766"/>
                  </a:lnTo>
                  <a:lnTo>
                    <a:pt x="375829" y="53863"/>
                  </a:lnTo>
                  <a:lnTo>
                    <a:pt x="330817" y="41484"/>
                  </a:lnTo>
                  <a:lnTo>
                    <a:pt x="285183" y="30658"/>
                  </a:lnTo>
                  <a:lnTo>
                    <a:pt x="238957" y="21415"/>
                  </a:lnTo>
                  <a:lnTo>
                    <a:pt x="192169" y="13786"/>
                  </a:lnTo>
                  <a:lnTo>
                    <a:pt x="144849" y="7799"/>
                  </a:lnTo>
                  <a:lnTo>
                    <a:pt x="97028" y="3486"/>
                  </a:lnTo>
                  <a:lnTo>
                    <a:pt x="48734" y="8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934083" y="2684652"/>
              <a:ext cx="1904364" cy="1329690"/>
            </a:xfrm>
            <a:custGeom>
              <a:avLst/>
              <a:gdLst/>
              <a:ahLst/>
              <a:cxnLst/>
              <a:rect l="l" t="t" r="r" b="b"/>
              <a:pathLst>
                <a:path w="1904364" h="1329689">
                  <a:moveTo>
                    <a:pt x="803783" y="0"/>
                  </a:moveTo>
                  <a:lnTo>
                    <a:pt x="0" y="1058926"/>
                  </a:lnTo>
                  <a:lnTo>
                    <a:pt x="28844" y="1080150"/>
                  </a:lnTo>
                  <a:lnTo>
                    <a:pt x="58166" y="1100709"/>
                  </a:lnTo>
                  <a:lnTo>
                    <a:pt x="99004" y="1127313"/>
                  </a:lnTo>
                  <a:lnTo>
                    <a:pt x="140450" y="1152236"/>
                  </a:lnTo>
                  <a:lnTo>
                    <a:pt x="182460" y="1175483"/>
                  </a:lnTo>
                  <a:lnTo>
                    <a:pt x="224993" y="1197064"/>
                  </a:lnTo>
                  <a:lnTo>
                    <a:pt x="268008" y="1216986"/>
                  </a:lnTo>
                  <a:lnTo>
                    <a:pt x="311463" y="1235258"/>
                  </a:lnTo>
                  <a:lnTo>
                    <a:pt x="355315" y="1251887"/>
                  </a:lnTo>
                  <a:lnTo>
                    <a:pt x="399524" y="1266881"/>
                  </a:lnTo>
                  <a:lnTo>
                    <a:pt x="444047" y="1280249"/>
                  </a:lnTo>
                  <a:lnTo>
                    <a:pt x="488844" y="1291998"/>
                  </a:lnTo>
                  <a:lnTo>
                    <a:pt x="533871" y="1302137"/>
                  </a:lnTo>
                  <a:lnTo>
                    <a:pt x="579088" y="1310673"/>
                  </a:lnTo>
                  <a:lnTo>
                    <a:pt x="624452" y="1317614"/>
                  </a:lnTo>
                  <a:lnTo>
                    <a:pt x="669922" y="1322969"/>
                  </a:lnTo>
                  <a:lnTo>
                    <a:pt x="715456" y="1326745"/>
                  </a:lnTo>
                  <a:lnTo>
                    <a:pt x="761013" y="1328951"/>
                  </a:lnTo>
                  <a:lnTo>
                    <a:pt x="806551" y="1329594"/>
                  </a:lnTo>
                  <a:lnTo>
                    <a:pt x="852027" y="1328683"/>
                  </a:lnTo>
                  <a:lnTo>
                    <a:pt x="897401" y="1326225"/>
                  </a:lnTo>
                  <a:lnTo>
                    <a:pt x="942630" y="1322229"/>
                  </a:lnTo>
                  <a:lnTo>
                    <a:pt x="987674" y="1316702"/>
                  </a:lnTo>
                  <a:lnTo>
                    <a:pt x="1032489" y="1309653"/>
                  </a:lnTo>
                  <a:lnTo>
                    <a:pt x="1077035" y="1301089"/>
                  </a:lnTo>
                  <a:lnTo>
                    <a:pt x="1121269" y="1291019"/>
                  </a:lnTo>
                  <a:lnTo>
                    <a:pt x="1165150" y="1279450"/>
                  </a:lnTo>
                  <a:lnTo>
                    <a:pt x="1208636" y="1266391"/>
                  </a:lnTo>
                  <a:lnTo>
                    <a:pt x="1251686" y="1251850"/>
                  </a:lnTo>
                  <a:lnTo>
                    <a:pt x="1294258" y="1235834"/>
                  </a:lnTo>
                  <a:lnTo>
                    <a:pt x="1336309" y="1218352"/>
                  </a:lnTo>
                  <a:lnTo>
                    <a:pt x="1377799" y="1199411"/>
                  </a:lnTo>
                  <a:lnTo>
                    <a:pt x="1418685" y="1179020"/>
                  </a:lnTo>
                  <a:lnTo>
                    <a:pt x="1458927" y="1157187"/>
                  </a:lnTo>
                  <a:lnTo>
                    <a:pt x="1498481" y="1133919"/>
                  </a:lnTo>
                  <a:lnTo>
                    <a:pt x="1537306" y="1109225"/>
                  </a:lnTo>
                  <a:lnTo>
                    <a:pt x="1575362" y="1083113"/>
                  </a:lnTo>
                  <a:lnTo>
                    <a:pt x="1612605" y="1055590"/>
                  </a:lnTo>
                  <a:lnTo>
                    <a:pt x="1648994" y="1026665"/>
                  </a:lnTo>
                  <a:lnTo>
                    <a:pt x="1684488" y="996346"/>
                  </a:lnTo>
                  <a:lnTo>
                    <a:pt x="1719045" y="964640"/>
                  </a:lnTo>
                  <a:lnTo>
                    <a:pt x="1752622" y="931556"/>
                  </a:lnTo>
                  <a:lnTo>
                    <a:pt x="1785179" y="897102"/>
                  </a:lnTo>
                  <a:lnTo>
                    <a:pt x="1816673" y="861286"/>
                  </a:lnTo>
                  <a:lnTo>
                    <a:pt x="1847064" y="824115"/>
                  </a:lnTo>
                  <a:lnTo>
                    <a:pt x="1876308" y="785599"/>
                  </a:lnTo>
                  <a:lnTo>
                    <a:pt x="1904365" y="745744"/>
                  </a:lnTo>
                  <a:lnTo>
                    <a:pt x="803783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10589" y="2684652"/>
              <a:ext cx="1327277" cy="1044957"/>
            </a:xfrm>
            <a:custGeom>
              <a:avLst/>
              <a:gdLst/>
              <a:ahLst/>
              <a:cxnLst/>
              <a:rect l="l" t="t" r="r" b="b"/>
              <a:pathLst>
                <a:path w="1327785" h="1059179">
                  <a:moveTo>
                    <a:pt x="1327277" y="0"/>
                  </a:moveTo>
                  <a:lnTo>
                    <a:pt x="0" y="73151"/>
                  </a:lnTo>
                  <a:lnTo>
                    <a:pt x="3743" y="123784"/>
                  </a:lnTo>
                  <a:lnTo>
                    <a:pt x="9392" y="174040"/>
                  </a:lnTo>
                  <a:lnTo>
                    <a:pt x="16921" y="223872"/>
                  </a:lnTo>
                  <a:lnTo>
                    <a:pt x="26304" y="273232"/>
                  </a:lnTo>
                  <a:lnTo>
                    <a:pt x="37517" y="322075"/>
                  </a:lnTo>
                  <a:lnTo>
                    <a:pt x="50535" y="370352"/>
                  </a:lnTo>
                  <a:lnTo>
                    <a:pt x="65331" y="418016"/>
                  </a:lnTo>
                  <a:lnTo>
                    <a:pt x="81881" y="465021"/>
                  </a:lnTo>
                  <a:lnTo>
                    <a:pt x="100161" y="511319"/>
                  </a:lnTo>
                  <a:lnTo>
                    <a:pt x="120143" y="556864"/>
                  </a:lnTo>
                  <a:lnTo>
                    <a:pt x="141805" y="601608"/>
                  </a:lnTo>
                  <a:lnTo>
                    <a:pt x="165119" y="645504"/>
                  </a:lnTo>
                  <a:lnTo>
                    <a:pt x="190062" y="688505"/>
                  </a:lnTo>
                  <a:lnTo>
                    <a:pt x="216607" y="730563"/>
                  </a:lnTo>
                  <a:lnTo>
                    <a:pt x="244730" y="771633"/>
                  </a:lnTo>
                  <a:lnTo>
                    <a:pt x="274406" y="811666"/>
                  </a:lnTo>
                  <a:lnTo>
                    <a:pt x="305609" y="850616"/>
                  </a:lnTo>
                  <a:lnTo>
                    <a:pt x="338315" y="888435"/>
                  </a:lnTo>
                  <a:lnTo>
                    <a:pt x="372497" y="925077"/>
                  </a:lnTo>
                  <a:lnTo>
                    <a:pt x="408131" y="960494"/>
                  </a:lnTo>
                  <a:lnTo>
                    <a:pt x="445192" y="994639"/>
                  </a:lnTo>
                  <a:lnTo>
                    <a:pt x="483655" y="1027465"/>
                  </a:lnTo>
                  <a:lnTo>
                    <a:pt x="523494" y="1058926"/>
                  </a:lnTo>
                  <a:lnTo>
                    <a:pt x="132727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13510" y="2063115"/>
              <a:ext cx="1329690" cy="694690"/>
            </a:xfrm>
            <a:custGeom>
              <a:avLst/>
              <a:gdLst/>
              <a:ahLst/>
              <a:cxnLst/>
              <a:rect l="l" t="t" r="r" b="b"/>
              <a:pathLst>
                <a:path w="1329689" h="694689">
                  <a:moveTo>
                    <a:pt x="154121" y="0"/>
                  </a:moveTo>
                  <a:lnTo>
                    <a:pt x="130851" y="46120"/>
                  </a:lnTo>
                  <a:lnTo>
                    <a:pt x="109437" y="93005"/>
                  </a:lnTo>
                  <a:lnTo>
                    <a:pt x="89891" y="140597"/>
                  </a:lnTo>
                  <a:lnTo>
                    <a:pt x="72226" y="188841"/>
                  </a:lnTo>
                  <a:lnTo>
                    <a:pt x="56455" y="237679"/>
                  </a:lnTo>
                  <a:lnTo>
                    <a:pt x="42591" y="287056"/>
                  </a:lnTo>
                  <a:lnTo>
                    <a:pt x="30646" y="336915"/>
                  </a:lnTo>
                  <a:lnTo>
                    <a:pt x="20633" y="387199"/>
                  </a:lnTo>
                  <a:lnTo>
                    <a:pt x="12565" y="437853"/>
                  </a:lnTo>
                  <a:lnTo>
                    <a:pt x="6455" y="488820"/>
                  </a:lnTo>
                  <a:lnTo>
                    <a:pt x="2316" y="540043"/>
                  </a:lnTo>
                  <a:lnTo>
                    <a:pt x="160" y="591467"/>
                  </a:lnTo>
                  <a:lnTo>
                    <a:pt x="0" y="643035"/>
                  </a:lnTo>
                  <a:lnTo>
                    <a:pt x="1848" y="694689"/>
                  </a:lnTo>
                  <a:lnTo>
                    <a:pt x="1329125" y="621538"/>
                  </a:lnTo>
                  <a:lnTo>
                    <a:pt x="15412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08740" y="2063115"/>
              <a:ext cx="1329690" cy="694690"/>
            </a:xfrm>
            <a:custGeom>
              <a:avLst/>
              <a:gdLst/>
              <a:ahLst/>
              <a:cxnLst/>
              <a:rect l="l" t="t" r="r" b="b"/>
              <a:pathLst>
                <a:path w="1329689" h="694689">
                  <a:moveTo>
                    <a:pt x="1848" y="694689"/>
                  </a:moveTo>
                  <a:lnTo>
                    <a:pt x="0" y="643035"/>
                  </a:lnTo>
                  <a:lnTo>
                    <a:pt x="160" y="591467"/>
                  </a:lnTo>
                  <a:lnTo>
                    <a:pt x="2316" y="540043"/>
                  </a:lnTo>
                  <a:lnTo>
                    <a:pt x="6455" y="488820"/>
                  </a:lnTo>
                  <a:lnTo>
                    <a:pt x="12565" y="437853"/>
                  </a:lnTo>
                  <a:lnTo>
                    <a:pt x="20633" y="387199"/>
                  </a:lnTo>
                  <a:lnTo>
                    <a:pt x="30646" y="336915"/>
                  </a:lnTo>
                  <a:lnTo>
                    <a:pt x="42591" y="287056"/>
                  </a:lnTo>
                  <a:lnTo>
                    <a:pt x="56455" y="237679"/>
                  </a:lnTo>
                  <a:lnTo>
                    <a:pt x="72226" y="188841"/>
                  </a:lnTo>
                  <a:lnTo>
                    <a:pt x="89891" y="140597"/>
                  </a:lnTo>
                  <a:lnTo>
                    <a:pt x="109437" y="93005"/>
                  </a:lnTo>
                  <a:lnTo>
                    <a:pt x="130851" y="46120"/>
                  </a:lnTo>
                  <a:lnTo>
                    <a:pt x="154121" y="0"/>
                  </a:lnTo>
                  <a:lnTo>
                    <a:pt x="1329125" y="621538"/>
                  </a:lnTo>
                  <a:lnTo>
                    <a:pt x="1848" y="69468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62862" y="1362808"/>
              <a:ext cx="1207273" cy="1322226"/>
            </a:xfrm>
            <a:custGeom>
              <a:avLst/>
              <a:gdLst/>
              <a:ahLst/>
              <a:cxnLst/>
              <a:rect l="l" t="t" r="r" b="b"/>
              <a:pathLst>
                <a:path w="1175385" h="1329689">
                  <a:moveTo>
                    <a:pt x="1175004" y="0"/>
                  </a:moveTo>
                  <a:lnTo>
                    <a:pt x="1125894" y="903"/>
                  </a:lnTo>
                  <a:lnTo>
                    <a:pt x="1077093" y="3598"/>
                  </a:lnTo>
                  <a:lnTo>
                    <a:pt x="1028641" y="8059"/>
                  </a:lnTo>
                  <a:lnTo>
                    <a:pt x="980579" y="14263"/>
                  </a:lnTo>
                  <a:lnTo>
                    <a:pt x="932947" y="22185"/>
                  </a:lnTo>
                  <a:lnTo>
                    <a:pt x="885785" y="31801"/>
                  </a:lnTo>
                  <a:lnTo>
                    <a:pt x="839134" y="43087"/>
                  </a:lnTo>
                  <a:lnTo>
                    <a:pt x="793034" y="56019"/>
                  </a:lnTo>
                  <a:lnTo>
                    <a:pt x="747525" y="70572"/>
                  </a:lnTo>
                  <a:lnTo>
                    <a:pt x="702648" y="86722"/>
                  </a:lnTo>
                  <a:lnTo>
                    <a:pt x="658444" y="104444"/>
                  </a:lnTo>
                  <a:lnTo>
                    <a:pt x="614952" y="123716"/>
                  </a:lnTo>
                  <a:lnTo>
                    <a:pt x="572213" y="144511"/>
                  </a:lnTo>
                  <a:lnTo>
                    <a:pt x="530268" y="166807"/>
                  </a:lnTo>
                  <a:lnTo>
                    <a:pt x="489156" y="190579"/>
                  </a:lnTo>
                  <a:lnTo>
                    <a:pt x="448918" y="215802"/>
                  </a:lnTo>
                  <a:lnTo>
                    <a:pt x="409596" y="242453"/>
                  </a:lnTo>
                  <a:lnTo>
                    <a:pt x="371228" y="270506"/>
                  </a:lnTo>
                  <a:lnTo>
                    <a:pt x="333855" y="299939"/>
                  </a:lnTo>
                  <a:lnTo>
                    <a:pt x="297518" y="330726"/>
                  </a:lnTo>
                  <a:lnTo>
                    <a:pt x="262257" y="362844"/>
                  </a:lnTo>
                  <a:lnTo>
                    <a:pt x="228113" y="396268"/>
                  </a:lnTo>
                  <a:lnTo>
                    <a:pt x="195126" y="430973"/>
                  </a:lnTo>
                  <a:lnTo>
                    <a:pt x="163336" y="466937"/>
                  </a:lnTo>
                  <a:lnTo>
                    <a:pt x="132783" y="504134"/>
                  </a:lnTo>
                  <a:lnTo>
                    <a:pt x="103509" y="542540"/>
                  </a:lnTo>
                  <a:lnTo>
                    <a:pt x="75553" y="582131"/>
                  </a:lnTo>
                  <a:lnTo>
                    <a:pt x="48956" y="622882"/>
                  </a:lnTo>
                  <a:lnTo>
                    <a:pt x="23758" y="664770"/>
                  </a:lnTo>
                  <a:lnTo>
                    <a:pt x="0" y="707770"/>
                  </a:lnTo>
                  <a:lnTo>
                    <a:pt x="1175004" y="1329308"/>
                  </a:lnTo>
                  <a:lnTo>
                    <a:pt x="117500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905000" y="1905000"/>
              <a:ext cx="1645920" cy="1554480"/>
            </a:xfrm>
            <a:custGeom>
              <a:avLst/>
              <a:gdLst/>
              <a:ahLst/>
              <a:cxnLst/>
              <a:rect l="l" t="t" r="r" b="b"/>
              <a:pathLst>
                <a:path w="1645920" h="1554479">
                  <a:moveTo>
                    <a:pt x="822959" y="0"/>
                  </a:moveTo>
                  <a:lnTo>
                    <a:pt x="772825" y="1418"/>
                  </a:lnTo>
                  <a:lnTo>
                    <a:pt x="723484" y="5619"/>
                  </a:lnTo>
                  <a:lnTo>
                    <a:pt x="675025" y="12522"/>
                  </a:lnTo>
                  <a:lnTo>
                    <a:pt x="627532" y="22045"/>
                  </a:lnTo>
                  <a:lnTo>
                    <a:pt x="581093" y="34106"/>
                  </a:lnTo>
                  <a:lnTo>
                    <a:pt x="535792" y="48625"/>
                  </a:lnTo>
                  <a:lnTo>
                    <a:pt x="491717" y="65521"/>
                  </a:lnTo>
                  <a:lnTo>
                    <a:pt x="448952" y="84711"/>
                  </a:lnTo>
                  <a:lnTo>
                    <a:pt x="407585" y="106115"/>
                  </a:lnTo>
                  <a:lnTo>
                    <a:pt x="367701" y="129651"/>
                  </a:lnTo>
                  <a:lnTo>
                    <a:pt x="329386" y="155239"/>
                  </a:lnTo>
                  <a:lnTo>
                    <a:pt x="292727" y="182796"/>
                  </a:lnTo>
                  <a:lnTo>
                    <a:pt x="257809" y="212241"/>
                  </a:lnTo>
                  <a:lnTo>
                    <a:pt x="224718" y="243494"/>
                  </a:lnTo>
                  <a:lnTo>
                    <a:pt x="193541" y="276473"/>
                  </a:lnTo>
                  <a:lnTo>
                    <a:pt x="164364" y="311096"/>
                  </a:lnTo>
                  <a:lnTo>
                    <a:pt x="137272" y="347282"/>
                  </a:lnTo>
                  <a:lnTo>
                    <a:pt x="112352" y="384951"/>
                  </a:lnTo>
                  <a:lnTo>
                    <a:pt x="89690" y="424020"/>
                  </a:lnTo>
                  <a:lnTo>
                    <a:pt x="69372" y="464408"/>
                  </a:lnTo>
                  <a:lnTo>
                    <a:pt x="51483" y="506034"/>
                  </a:lnTo>
                  <a:lnTo>
                    <a:pt x="36111" y="548818"/>
                  </a:lnTo>
                  <a:lnTo>
                    <a:pt x="23340" y="592676"/>
                  </a:lnTo>
                  <a:lnTo>
                    <a:pt x="13258" y="637529"/>
                  </a:lnTo>
                  <a:lnTo>
                    <a:pt x="5949" y="683295"/>
                  </a:lnTo>
                  <a:lnTo>
                    <a:pt x="1501" y="729892"/>
                  </a:lnTo>
                  <a:lnTo>
                    <a:pt x="0" y="777239"/>
                  </a:lnTo>
                  <a:lnTo>
                    <a:pt x="1501" y="824587"/>
                  </a:lnTo>
                  <a:lnTo>
                    <a:pt x="5949" y="871184"/>
                  </a:lnTo>
                  <a:lnTo>
                    <a:pt x="13258" y="916950"/>
                  </a:lnTo>
                  <a:lnTo>
                    <a:pt x="23340" y="961803"/>
                  </a:lnTo>
                  <a:lnTo>
                    <a:pt x="36111" y="1005661"/>
                  </a:lnTo>
                  <a:lnTo>
                    <a:pt x="51483" y="1048445"/>
                  </a:lnTo>
                  <a:lnTo>
                    <a:pt x="69372" y="1090071"/>
                  </a:lnTo>
                  <a:lnTo>
                    <a:pt x="89690" y="1130459"/>
                  </a:lnTo>
                  <a:lnTo>
                    <a:pt x="112352" y="1169528"/>
                  </a:lnTo>
                  <a:lnTo>
                    <a:pt x="137272" y="1207197"/>
                  </a:lnTo>
                  <a:lnTo>
                    <a:pt x="164364" y="1243383"/>
                  </a:lnTo>
                  <a:lnTo>
                    <a:pt x="193541" y="1278006"/>
                  </a:lnTo>
                  <a:lnTo>
                    <a:pt x="224718" y="1310985"/>
                  </a:lnTo>
                  <a:lnTo>
                    <a:pt x="257809" y="1342238"/>
                  </a:lnTo>
                  <a:lnTo>
                    <a:pt x="292727" y="1371683"/>
                  </a:lnTo>
                  <a:lnTo>
                    <a:pt x="329386" y="1399240"/>
                  </a:lnTo>
                  <a:lnTo>
                    <a:pt x="367701" y="1424828"/>
                  </a:lnTo>
                  <a:lnTo>
                    <a:pt x="407585" y="1448364"/>
                  </a:lnTo>
                  <a:lnTo>
                    <a:pt x="448952" y="1469768"/>
                  </a:lnTo>
                  <a:lnTo>
                    <a:pt x="491717" y="1488958"/>
                  </a:lnTo>
                  <a:lnTo>
                    <a:pt x="535792" y="1505854"/>
                  </a:lnTo>
                  <a:lnTo>
                    <a:pt x="581093" y="1520373"/>
                  </a:lnTo>
                  <a:lnTo>
                    <a:pt x="627532" y="1532434"/>
                  </a:lnTo>
                  <a:lnTo>
                    <a:pt x="675025" y="1541957"/>
                  </a:lnTo>
                  <a:lnTo>
                    <a:pt x="723484" y="1548860"/>
                  </a:lnTo>
                  <a:lnTo>
                    <a:pt x="772825" y="1553061"/>
                  </a:lnTo>
                  <a:lnTo>
                    <a:pt x="822959" y="1554479"/>
                  </a:lnTo>
                  <a:lnTo>
                    <a:pt x="873094" y="1553061"/>
                  </a:lnTo>
                  <a:lnTo>
                    <a:pt x="922435" y="1548860"/>
                  </a:lnTo>
                  <a:lnTo>
                    <a:pt x="970894" y="1541957"/>
                  </a:lnTo>
                  <a:lnTo>
                    <a:pt x="1018387" y="1532434"/>
                  </a:lnTo>
                  <a:lnTo>
                    <a:pt x="1064826" y="1520373"/>
                  </a:lnTo>
                  <a:lnTo>
                    <a:pt x="1110127" y="1505854"/>
                  </a:lnTo>
                  <a:lnTo>
                    <a:pt x="1154202" y="1488958"/>
                  </a:lnTo>
                  <a:lnTo>
                    <a:pt x="1196967" y="1469768"/>
                  </a:lnTo>
                  <a:lnTo>
                    <a:pt x="1238334" y="1448364"/>
                  </a:lnTo>
                  <a:lnTo>
                    <a:pt x="1278218" y="1424828"/>
                  </a:lnTo>
                  <a:lnTo>
                    <a:pt x="1316533" y="1399240"/>
                  </a:lnTo>
                  <a:lnTo>
                    <a:pt x="1353192" y="1371683"/>
                  </a:lnTo>
                  <a:lnTo>
                    <a:pt x="1388110" y="1342238"/>
                  </a:lnTo>
                  <a:lnTo>
                    <a:pt x="1421201" y="1310985"/>
                  </a:lnTo>
                  <a:lnTo>
                    <a:pt x="1452378" y="1278006"/>
                  </a:lnTo>
                  <a:lnTo>
                    <a:pt x="1481555" y="1243383"/>
                  </a:lnTo>
                  <a:lnTo>
                    <a:pt x="1508647" y="1207197"/>
                  </a:lnTo>
                  <a:lnTo>
                    <a:pt x="1533567" y="1169528"/>
                  </a:lnTo>
                  <a:lnTo>
                    <a:pt x="1556229" y="1130459"/>
                  </a:lnTo>
                  <a:lnTo>
                    <a:pt x="1576547" y="1090071"/>
                  </a:lnTo>
                  <a:lnTo>
                    <a:pt x="1594436" y="1048445"/>
                  </a:lnTo>
                  <a:lnTo>
                    <a:pt x="1609808" y="1005661"/>
                  </a:lnTo>
                  <a:lnTo>
                    <a:pt x="1622579" y="961803"/>
                  </a:lnTo>
                  <a:lnTo>
                    <a:pt x="1632661" y="916950"/>
                  </a:lnTo>
                  <a:lnTo>
                    <a:pt x="1639970" y="871184"/>
                  </a:lnTo>
                  <a:lnTo>
                    <a:pt x="1644418" y="824587"/>
                  </a:lnTo>
                  <a:lnTo>
                    <a:pt x="1645919" y="777239"/>
                  </a:lnTo>
                  <a:lnTo>
                    <a:pt x="1644418" y="729892"/>
                  </a:lnTo>
                  <a:lnTo>
                    <a:pt x="1639970" y="683295"/>
                  </a:lnTo>
                  <a:lnTo>
                    <a:pt x="1632661" y="637529"/>
                  </a:lnTo>
                  <a:lnTo>
                    <a:pt x="1622579" y="592676"/>
                  </a:lnTo>
                  <a:lnTo>
                    <a:pt x="1609808" y="548818"/>
                  </a:lnTo>
                  <a:lnTo>
                    <a:pt x="1594436" y="506034"/>
                  </a:lnTo>
                  <a:lnTo>
                    <a:pt x="1576547" y="464408"/>
                  </a:lnTo>
                  <a:lnTo>
                    <a:pt x="1556229" y="424020"/>
                  </a:lnTo>
                  <a:lnTo>
                    <a:pt x="1533567" y="384951"/>
                  </a:lnTo>
                  <a:lnTo>
                    <a:pt x="1508647" y="347282"/>
                  </a:lnTo>
                  <a:lnTo>
                    <a:pt x="1481555" y="311096"/>
                  </a:lnTo>
                  <a:lnTo>
                    <a:pt x="1452378" y="276473"/>
                  </a:lnTo>
                  <a:lnTo>
                    <a:pt x="1421201" y="243494"/>
                  </a:lnTo>
                  <a:lnTo>
                    <a:pt x="1388110" y="212241"/>
                  </a:lnTo>
                  <a:lnTo>
                    <a:pt x="1353192" y="182796"/>
                  </a:lnTo>
                  <a:lnTo>
                    <a:pt x="1316533" y="155239"/>
                  </a:lnTo>
                  <a:lnTo>
                    <a:pt x="1278218" y="129651"/>
                  </a:lnTo>
                  <a:lnTo>
                    <a:pt x="1238334" y="106115"/>
                  </a:lnTo>
                  <a:lnTo>
                    <a:pt x="1196967" y="84711"/>
                  </a:lnTo>
                  <a:lnTo>
                    <a:pt x="1154202" y="65521"/>
                  </a:lnTo>
                  <a:lnTo>
                    <a:pt x="1110127" y="48625"/>
                  </a:lnTo>
                  <a:lnTo>
                    <a:pt x="1064826" y="34106"/>
                  </a:lnTo>
                  <a:lnTo>
                    <a:pt x="1018387" y="22045"/>
                  </a:lnTo>
                  <a:lnTo>
                    <a:pt x="970894" y="12522"/>
                  </a:lnTo>
                  <a:lnTo>
                    <a:pt x="922435" y="5619"/>
                  </a:lnTo>
                  <a:lnTo>
                    <a:pt x="873094" y="1418"/>
                  </a:lnTo>
                  <a:lnTo>
                    <a:pt x="8229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4120260" y="2345289"/>
            <a:ext cx="157454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200" spc="50" dirty="0" smtClean="0">
                <a:latin typeface="Microsoft Sans Serif"/>
                <a:cs typeface="Microsoft Sans Serif"/>
              </a:rPr>
              <a:t>114 государственных </a:t>
            </a:r>
            <a:r>
              <a:rPr sz="1200" b="1" spc="110" dirty="0" smtClean="0">
                <a:latin typeface="Arial"/>
                <a:cs typeface="Arial"/>
              </a:rPr>
              <a:t>(</a:t>
            </a:r>
            <a:r>
              <a:rPr lang="ru-RU" sz="1200" b="1" spc="110" dirty="0" smtClean="0">
                <a:latin typeface="Arial"/>
                <a:cs typeface="Arial"/>
              </a:rPr>
              <a:t>234 006 детей</a:t>
            </a:r>
            <a:r>
              <a:rPr sz="1200" b="1" spc="65" dirty="0" smtClean="0"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551375" y="2712350"/>
            <a:ext cx="60960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400" b="1" spc="-10" dirty="0" smtClean="0">
                <a:solidFill>
                  <a:srgbClr val="FFFFFF"/>
                </a:solidFill>
                <a:latin typeface="Arial"/>
                <a:cs typeface="Arial"/>
              </a:rPr>
              <a:t>82,9</a:t>
            </a:r>
            <a:r>
              <a:rPr sz="1400" b="1" spc="-55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6200" y="2138873"/>
            <a:ext cx="140396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 algn="ctr">
              <a:lnSpc>
                <a:spcPct val="100000"/>
              </a:lnSpc>
              <a:spcBef>
                <a:spcPts val="100"/>
              </a:spcBef>
            </a:pPr>
            <a:r>
              <a:rPr lang="ru-RU" sz="1200" spc="45" dirty="0" smtClean="0">
                <a:latin typeface="Microsoft Sans Serif"/>
                <a:cs typeface="Microsoft Sans Serif"/>
              </a:rPr>
              <a:t>7 республиканских </a:t>
            </a:r>
            <a:endParaRPr sz="1200" dirty="0">
              <a:latin typeface="Microsoft Sans Serif"/>
              <a:cs typeface="Microsoft Sans Serif"/>
            </a:endParaRPr>
          </a:p>
          <a:p>
            <a:pPr marL="12700" algn="ctr">
              <a:lnSpc>
                <a:spcPct val="100000"/>
              </a:lnSpc>
              <a:spcBef>
                <a:spcPts val="10"/>
              </a:spcBef>
            </a:pPr>
            <a:r>
              <a:rPr sz="1200" b="1" spc="50" dirty="0" smtClean="0">
                <a:latin typeface="Arial"/>
                <a:cs typeface="Arial"/>
              </a:rPr>
              <a:t>(</a:t>
            </a:r>
            <a:r>
              <a:rPr lang="ru-RU" sz="1200" b="1" spc="50" dirty="0" smtClean="0">
                <a:latin typeface="Arial"/>
                <a:cs typeface="Arial"/>
              </a:rPr>
              <a:t>6 470 детей</a:t>
            </a:r>
            <a:r>
              <a:rPr sz="1200" b="1" spc="65" dirty="0" smtClean="0"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492326" y="3087226"/>
            <a:ext cx="647357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400" b="1" spc="-10" dirty="0" smtClean="0">
                <a:solidFill>
                  <a:srgbClr val="FFFFFF"/>
                </a:solidFill>
                <a:latin typeface="Arial"/>
                <a:cs typeface="Arial"/>
              </a:rPr>
              <a:t>14,7</a:t>
            </a:r>
            <a:r>
              <a:rPr sz="1400" b="1" spc="-55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61852" y="3419810"/>
            <a:ext cx="12778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 algn="ctr">
              <a:lnSpc>
                <a:spcPct val="100000"/>
              </a:lnSpc>
              <a:spcBef>
                <a:spcPts val="100"/>
              </a:spcBef>
            </a:pPr>
            <a:r>
              <a:rPr lang="ru-RU" sz="1200" spc="45" dirty="0" smtClean="0">
                <a:latin typeface="Microsoft Sans Serif"/>
                <a:cs typeface="Microsoft Sans Serif"/>
              </a:rPr>
              <a:t>66 частных </a:t>
            </a:r>
            <a:endParaRPr sz="1200" dirty="0">
              <a:latin typeface="Microsoft Sans Serif"/>
              <a:cs typeface="Microsoft Sans Serif"/>
            </a:endParaRPr>
          </a:p>
          <a:p>
            <a:pPr marL="12700" algn="ctr">
              <a:lnSpc>
                <a:spcPct val="100000"/>
              </a:lnSpc>
              <a:spcBef>
                <a:spcPts val="10"/>
              </a:spcBef>
            </a:pPr>
            <a:r>
              <a:rPr sz="1200" b="1" spc="110" dirty="0" smtClean="0">
                <a:latin typeface="Arial"/>
                <a:cs typeface="Arial"/>
              </a:rPr>
              <a:t>(</a:t>
            </a:r>
            <a:r>
              <a:rPr lang="ru-RU" sz="1200" b="1" spc="110" dirty="0" smtClean="0">
                <a:latin typeface="Arial"/>
                <a:cs typeface="Arial"/>
              </a:rPr>
              <a:t>41 674 детей</a:t>
            </a:r>
            <a:r>
              <a:rPr sz="1200" b="1" spc="65" dirty="0" smtClean="0"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492326" y="2444525"/>
            <a:ext cx="525526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400" b="1" spc="-10" dirty="0" smtClean="0">
                <a:solidFill>
                  <a:srgbClr val="FFFFFF"/>
                </a:solidFill>
                <a:latin typeface="Arial"/>
                <a:cs typeface="Arial"/>
              </a:rPr>
              <a:t>2,2</a:t>
            </a:r>
            <a:r>
              <a:rPr sz="1400" b="1" spc="-55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8" name="object 20"/>
          <p:cNvSpPr txBox="1"/>
          <p:nvPr/>
        </p:nvSpPr>
        <p:spPr>
          <a:xfrm>
            <a:off x="1987676" y="2101608"/>
            <a:ext cx="1517524" cy="11150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310" algn="ctr">
              <a:lnSpc>
                <a:spcPts val="4700"/>
              </a:lnSpc>
              <a:spcBef>
                <a:spcPts val="95"/>
              </a:spcBef>
            </a:pPr>
            <a:r>
              <a:rPr lang="ru-RU" sz="3200" b="1" spc="470" dirty="0" smtClean="0">
                <a:latin typeface="Arial"/>
                <a:cs typeface="Arial"/>
              </a:rPr>
              <a:t>187</a:t>
            </a:r>
            <a:endParaRPr sz="3200" dirty="0">
              <a:latin typeface="Arial"/>
              <a:cs typeface="Arial"/>
            </a:endParaRPr>
          </a:p>
          <a:p>
            <a:pPr marL="12700" algn="ctr">
              <a:lnSpc>
                <a:spcPts val="1340"/>
              </a:lnSpc>
            </a:pPr>
            <a:r>
              <a:rPr lang="ru-RU" sz="1600" b="1" spc="15" dirty="0" smtClean="0">
                <a:latin typeface="Arial"/>
                <a:cs typeface="Arial"/>
              </a:rPr>
              <a:t>школ</a:t>
            </a:r>
          </a:p>
          <a:p>
            <a:pPr marL="12700">
              <a:lnSpc>
                <a:spcPts val="1340"/>
              </a:lnSpc>
            </a:pPr>
            <a:endParaRPr lang="ru-RU" sz="1200" b="1" spc="15" dirty="0">
              <a:latin typeface="Arial"/>
              <a:cs typeface="Arial"/>
            </a:endParaRPr>
          </a:p>
          <a:p>
            <a:pPr marL="12700" algn="ctr">
              <a:lnSpc>
                <a:spcPts val="1340"/>
              </a:lnSpc>
            </a:pPr>
            <a:r>
              <a:rPr lang="ru-RU" sz="1200" i="1" dirty="0" smtClean="0">
                <a:latin typeface="Arial"/>
                <a:cs typeface="Arial"/>
              </a:rPr>
              <a:t>(282 150 </a:t>
            </a:r>
            <a:r>
              <a:rPr lang="ru-RU" sz="1200" i="1" spc="15" dirty="0" smtClean="0">
                <a:latin typeface="Arial"/>
                <a:cs typeface="Arial"/>
              </a:rPr>
              <a:t>детей)</a:t>
            </a:r>
            <a:endParaRPr sz="1200" i="1" spc="15" dirty="0">
              <a:latin typeface="Arial"/>
              <a:cs typeface="Arial"/>
            </a:endParaRPr>
          </a:p>
        </p:txBody>
      </p:sp>
      <p:pic>
        <p:nvPicPr>
          <p:cNvPr id="89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3909" y="184404"/>
            <a:ext cx="4411091" cy="391668"/>
          </a:xfrm>
          <a:prstGeom prst="rect">
            <a:avLst/>
          </a:prstGeom>
        </p:spPr>
      </p:pic>
      <p:sp>
        <p:nvSpPr>
          <p:cNvPr id="90" name="object 3"/>
          <p:cNvSpPr txBox="1"/>
          <p:nvPr/>
        </p:nvSpPr>
        <p:spPr>
          <a:xfrm>
            <a:off x="1373506" y="171399"/>
            <a:ext cx="4464802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114" dirty="0" smtClean="0">
                <a:solidFill>
                  <a:srgbClr val="FFFFFF"/>
                </a:solidFill>
                <a:latin typeface="Arial"/>
                <a:cs typeface="Arial"/>
              </a:rPr>
              <a:t>СРЕДНЕЕ ОБРАЗОВАНИЕ</a:t>
            </a:r>
            <a:endParaRPr lang="ru-RU" sz="1800" dirty="0">
              <a:latin typeface="Arial"/>
              <a:cs typeface="Arial"/>
            </a:endParaRPr>
          </a:p>
        </p:txBody>
      </p:sp>
      <p:pic>
        <p:nvPicPr>
          <p:cNvPr id="91" name="object 8">
            <a:extLst>
              <a:ext uri="{FF2B5EF4-FFF2-40B4-BE49-F238E27FC236}">
                <a16:creationId xmlns:a16="http://schemas.microsoft.com/office/drawing/2014/main" xmlns="" id="{DE4A3E83-BC1E-B2F6-259C-0BE68032D41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0959" y="76200"/>
            <a:ext cx="680214" cy="669445"/>
          </a:xfrm>
          <a:prstGeom prst="rect">
            <a:avLst/>
          </a:prstGeom>
        </p:spPr>
      </p:pic>
      <p:pic>
        <p:nvPicPr>
          <p:cNvPr id="10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" y="6292099"/>
            <a:ext cx="10820400" cy="431660"/>
          </a:xfrm>
          <a:prstGeom prst="rect">
            <a:avLst/>
          </a:prstGeom>
        </p:spPr>
      </p:pic>
      <p:sp>
        <p:nvSpPr>
          <p:cNvPr id="105" name="Прямоугольник 104"/>
          <p:cNvSpPr/>
          <p:nvPr/>
        </p:nvSpPr>
        <p:spPr>
          <a:xfrm>
            <a:off x="609600" y="6258580"/>
            <a:ext cx="11096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ВНЕДРЕНЫ НОВЫЕ ПРОЕКТЫ:  «Малышкина школа», «8 минутное чтение», 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«Adaptation days»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«</a:t>
            </a:r>
            <a:r>
              <a:rPr lang="ru-RU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Шеберден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тәлім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«Профессор </a:t>
            </a:r>
            <a:r>
              <a:rPr lang="ru-RU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сабағы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Бірыңғай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ашық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есік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күні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«Клуб математиков», «</a:t>
            </a:r>
            <a:r>
              <a:rPr lang="ru-RU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Үздіктен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үйрен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bject 26"/>
          <p:cNvSpPr txBox="1"/>
          <p:nvPr/>
        </p:nvSpPr>
        <p:spPr>
          <a:xfrm>
            <a:off x="9871994" y="1708024"/>
            <a:ext cx="1558006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1461770" algn="l"/>
              </a:tabLst>
            </a:pPr>
            <a:r>
              <a:rPr lang="ru-RU" sz="1400" b="1" spc="35" dirty="0" smtClean="0">
                <a:latin typeface="Arial"/>
                <a:cs typeface="Arial"/>
              </a:rPr>
              <a:t>    откроется 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1461770" algn="l"/>
              </a:tabLst>
            </a:pPr>
            <a:r>
              <a:rPr lang="ru-RU" sz="1400" b="1" spc="35" dirty="0" smtClean="0">
                <a:latin typeface="Arial"/>
                <a:cs typeface="Arial"/>
              </a:rPr>
              <a:t>    в 2025 году</a:t>
            </a:r>
            <a:endParaRPr sz="2100" baseline="1984" dirty="0">
              <a:latin typeface="Arial"/>
              <a:cs typeface="Arial"/>
            </a:endParaRPr>
          </a:p>
        </p:txBody>
      </p:sp>
      <p:sp>
        <p:nvSpPr>
          <p:cNvPr id="62" name="object 19"/>
          <p:cNvSpPr/>
          <p:nvPr/>
        </p:nvSpPr>
        <p:spPr>
          <a:xfrm>
            <a:off x="9172195" y="3665783"/>
            <a:ext cx="1129665" cy="800457"/>
          </a:xfrm>
          <a:custGeom>
            <a:avLst/>
            <a:gdLst/>
            <a:ahLst/>
            <a:cxnLst/>
            <a:rect l="l" t="t" r="r" b="b"/>
            <a:pathLst>
              <a:path w="1129665" h="788035">
                <a:moveTo>
                  <a:pt x="1045209" y="0"/>
                </a:moveTo>
                <a:lnTo>
                  <a:pt x="84074" y="0"/>
                </a:lnTo>
                <a:lnTo>
                  <a:pt x="51327" y="6600"/>
                </a:lnTo>
                <a:lnTo>
                  <a:pt x="24606" y="24606"/>
                </a:lnTo>
                <a:lnTo>
                  <a:pt x="6600" y="51327"/>
                </a:lnTo>
                <a:lnTo>
                  <a:pt x="0" y="84074"/>
                </a:lnTo>
                <a:lnTo>
                  <a:pt x="0" y="703834"/>
                </a:lnTo>
                <a:lnTo>
                  <a:pt x="6600" y="736580"/>
                </a:lnTo>
                <a:lnTo>
                  <a:pt x="24606" y="763301"/>
                </a:lnTo>
                <a:lnTo>
                  <a:pt x="51327" y="781307"/>
                </a:lnTo>
                <a:lnTo>
                  <a:pt x="84074" y="787907"/>
                </a:lnTo>
                <a:lnTo>
                  <a:pt x="1045209" y="787907"/>
                </a:lnTo>
                <a:lnTo>
                  <a:pt x="1077956" y="781307"/>
                </a:lnTo>
                <a:lnTo>
                  <a:pt x="1104677" y="763301"/>
                </a:lnTo>
                <a:lnTo>
                  <a:pt x="1122683" y="736580"/>
                </a:lnTo>
                <a:lnTo>
                  <a:pt x="1129283" y="703834"/>
                </a:lnTo>
                <a:lnTo>
                  <a:pt x="1129283" y="84074"/>
                </a:lnTo>
                <a:lnTo>
                  <a:pt x="1122683" y="51327"/>
                </a:lnTo>
                <a:lnTo>
                  <a:pt x="1104677" y="24606"/>
                </a:lnTo>
                <a:lnTo>
                  <a:pt x="1077956" y="6600"/>
                </a:lnTo>
                <a:lnTo>
                  <a:pt x="10452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63" name="object 20"/>
          <p:cNvSpPr txBox="1"/>
          <p:nvPr/>
        </p:nvSpPr>
        <p:spPr>
          <a:xfrm>
            <a:off x="9144000" y="3547463"/>
            <a:ext cx="1183511" cy="9483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310">
              <a:lnSpc>
                <a:spcPts val="4700"/>
              </a:lnSpc>
              <a:spcBef>
                <a:spcPts val="95"/>
              </a:spcBef>
            </a:pPr>
            <a:r>
              <a:rPr lang="ru-RU" sz="4000" b="1" spc="470" dirty="0" smtClean="0">
                <a:solidFill>
                  <a:srgbClr val="00AF50"/>
                </a:solidFill>
                <a:latin typeface="Arial"/>
                <a:cs typeface="Arial"/>
              </a:rPr>
              <a:t>  9</a:t>
            </a:r>
            <a:endParaRPr sz="4000" dirty="0">
              <a:latin typeface="Arial"/>
              <a:cs typeface="Arial"/>
            </a:endParaRPr>
          </a:p>
          <a:p>
            <a:pPr marL="12700" algn="ctr">
              <a:lnSpc>
                <a:spcPts val="1340"/>
              </a:lnSpc>
            </a:pPr>
            <a:r>
              <a:rPr lang="ru-RU" sz="1200" b="1" spc="15" dirty="0">
                <a:latin typeface="Arial"/>
                <a:cs typeface="Arial"/>
              </a:rPr>
              <a:t>п</a:t>
            </a:r>
            <a:r>
              <a:rPr lang="ru-RU" sz="1200" b="1" spc="15" dirty="0" smtClean="0">
                <a:latin typeface="Arial"/>
                <a:cs typeface="Arial"/>
              </a:rPr>
              <a:t>ереуплотненных школ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3" name="object 5"/>
          <p:cNvSpPr/>
          <p:nvPr/>
        </p:nvSpPr>
        <p:spPr>
          <a:xfrm>
            <a:off x="3429000" y="5531935"/>
            <a:ext cx="114300" cy="290195"/>
          </a:xfrm>
          <a:custGeom>
            <a:avLst/>
            <a:gdLst/>
            <a:ahLst/>
            <a:cxnLst/>
            <a:rect l="l" t="t" r="r" b="b"/>
            <a:pathLst>
              <a:path w="114300" h="290194">
                <a:moveTo>
                  <a:pt x="76200" y="95250"/>
                </a:moveTo>
                <a:lnTo>
                  <a:pt x="38100" y="95250"/>
                </a:lnTo>
                <a:lnTo>
                  <a:pt x="38100" y="290194"/>
                </a:lnTo>
                <a:lnTo>
                  <a:pt x="76200" y="290194"/>
                </a:lnTo>
                <a:lnTo>
                  <a:pt x="76200" y="95250"/>
                </a:lnTo>
                <a:close/>
              </a:path>
              <a:path w="114300" h="290194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290194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4" name="object 6"/>
          <p:cNvGrpSpPr/>
          <p:nvPr/>
        </p:nvGrpSpPr>
        <p:grpSpPr>
          <a:xfrm>
            <a:off x="762000" y="5207931"/>
            <a:ext cx="820674" cy="751840"/>
            <a:chOff x="735330" y="1296162"/>
            <a:chExt cx="820674" cy="751840"/>
          </a:xfrm>
        </p:grpSpPr>
        <p:sp>
          <p:nvSpPr>
            <p:cNvPr id="75" name="object 7"/>
            <p:cNvSpPr/>
            <p:nvPr/>
          </p:nvSpPr>
          <p:spPr>
            <a:xfrm>
              <a:off x="735330" y="1296162"/>
              <a:ext cx="760730" cy="751840"/>
            </a:xfrm>
            <a:custGeom>
              <a:avLst/>
              <a:gdLst/>
              <a:ahLst/>
              <a:cxnLst/>
              <a:rect l="l" t="t" r="r" b="b"/>
              <a:pathLst>
                <a:path w="760730" h="751839">
                  <a:moveTo>
                    <a:pt x="380238" y="0"/>
                  </a:moveTo>
                  <a:lnTo>
                    <a:pt x="332542" y="2926"/>
                  </a:lnTo>
                  <a:lnTo>
                    <a:pt x="286615" y="11470"/>
                  </a:lnTo>
                  <a:lnTo>
                    <a:pt x="242811" y="25281"/>
                  </a:lnTo>
                  <a:lnTo>
                    <a:pt x="201488" y="44006"/>
                  </a:lnTo>
                  <a:lnTo>
                    <a:pt x="163002" y="67294"/>
                  </a:lnTo>
                  <a:lnTo>
                    <a:pt x="127708" y="94794"/>
                  </a:lnTo>
                  <a:lnTo>
                    <a:pt x="95965" y="126153"/>
                  </a:lnTo>
                  <a:lnTo>
                    <a:pt x="68127" y="161020"/>
                  </a:lnTo>
                  <a:lnTo>
                    <a:pt x="44551" y="199044"/>
                  </a:lnTo>
                  <a:lnTo>
                    <a:pt x="25594" y="239872"/>
                  </a:lnTo>
                  <a:lnTo>
                    <a:pt x="11613" y="283152"/>
                  </a:lnTo>
                  <a:lnTo>
                    <a:pt x="2962" y="328534"/>
                  </a:lnTo>
                  <a:lnTo>
                    <a:pt x="0" y="375665"/>
                  </a:lnTo>
                  <a:lnTo>
                    <a:pt x="2962" y="422797"/>
                  </a:lnTo>
                  <a:lnTo>
                    <a:pt x="11613" y="468179"/>
                  </a:lnTo>
                  <a:lnTo>
                    <a:pt x="25594" y="511459"/>
                  </a:lnTo>
                  <a:lnTo>
                    <a:pt x="44551" y="552287"/>
                  </a:lnTo>
                  <a:lnTo>
                    <a:pt x="68127" y="590311"/>
                  </a:lnTo>
                  <a:lnTo>
                    <a:pt x="95965" y="625178"/>
                  </a:lnTo>
                  <a:lnTo>
                    <a:pt x="127708" y="656537"/>
                  </a:lnTo>
                  <a:lnTo>
                    <a:pt x="163002" y="684037"/>
                  </a:lnTo>
                  <a:lnTo>
                    <a:pt x="201488" y="707325"/>
                  </a:lnTo>
                  <a:lnTo>
                    <a:pt x="242811" y="726050"/>
                  </a:lnTo>
                  <a:lnTo>
                    <a:pt x="286615" y="739861"/>
                  </a:lnTo>
                  <a:lnTo>
                    <a:pt x="332542" y="748405"/>
                  </a:lnTo>
                  <a:lnTo>
                    <a:pt x="380238" y="751332"/>
                  </a:lnTo>
                  <a:lnTo>
                    <a:pt x="427945" y="748405"/>
                  </a:lnTo>
                  <a:lnTo>
                    <a:pt x="473881" y="739861"/>
                  </a:lnTo>
                  <a:lnTo>
                    <a:pt x="517690" y="726050"/>
                  </a:lnTo>
                  <a:lnTo>
                    <a:pt x="559015" y="707325"/>
                  </a:lnTo>
                  <a:lnTo>
                    <a:pt x="597501" y="684037"/>
                  </a:lnTo>
                  <a:lnTo>
                    <a:pt x="632792" y="656537"/>
                  </a:lnTo>
                  <a:lnTo>
                    <a:pt x="664532" y="625178"/>
                  </a:lnTo>
                  <a:lnTo>
                    <a:pt x="692365" y="590311"/>
                  </a:lnTo>
                  <a:lnTo>
                    <a:pt x="715936" y="552287"/>
                  </a:lnTo>
                  <a:lnTo>
                    <a:pt x="734888" y="511459"/>
                  </a:lnTo>
                  <a:lnTo>
                    <a:pt x="748866" y="468179"/>
                  </a:lnTo>
                  <a:lnTo>
                    <a:pt x="757514" y="422797"/>
                  </a:lnTo>
                  <a:lnTo>
                    <a:pt x="760476" y="375665"/>
                  </a:lnTo>
                  <a:lnTo>
                    <a:pt x="757514" y="328534"/>
                  </a:lnTo>
                  <a:lnTo>
                    <a:pt x="748866" y="283152"/>
                  </a:lnTo>
                  <a:lnTo>
                    <a:pt x="734888" y="239872"/>
                  </a:lnTo>
                  <a:lnTo>
                    <a:pt x="715936" y="199044"/>
                  </a:lnTo>
                  <a:lnTo>
                    <a:pt x="692365" y="161020"/>
                  </a:lnTo>
                  <a:lnTo>
                    <a:pt x="664532" y="126153"/>
                  </a:lnTo>
                  <a:lnTo>
                    <a:pt x="632792" y="94794"/>
                  </a:lnTo>
                  <a:lnTo>
                    <a:pt x="597501" y="67294"/>
                  </a:lnTo>
                  <a:lnTo>
                    <a:pt x="559015" y="44006"/>
                  </a:lnTo>
                  <a:lnTo>
                    <a:pt x="517690" y="25281"/>
                  </a:lnTo>
                  <a:lnTo>
                    <a:pt x="473881" y="11470"/>
                  </a:lnTo>
                  <a:lnTo>
                    <a:pt x="427945" y="2926"/>
                  </a:lnTo>
                  <a:lnTo>
                    <a:pt x="380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8"/>
            <p:cNvSpPr/>
            <p:nvPr/>
          </p:nvSpPr>
          <p:spPr>
            <a:xfrm>
              <a:off x="735330" y="1296162"/>
              <a:ext cx="760730" cy="751840"/>
            </a:xfrm>
            <a:custGeom>
              <a:avLst/>
              <a:gdLst/>
              <a:ahLst/>
              <a:cxnLst/>
              <a:rect l="l" t="t" r="r" b="b"/>
              <a:pathLst>
                <a:path w="760730" h="751839">
                  <a:moveTo>
                    <a:pt x="0" y="375665"/>
                  </a:moveTo>
                  <a:lnTo>
                    <a:pt x="2962" y="328534"/>
                  </a:lnTo>
                  <a:lnTo>
                    <a:pt x="11613" y="283152"/>
                  </a:lnTo>
                  <a:lnTo>
                    <a:pt x="25594" y="239872"/>
                  </a:lnTo>
                  <a:lnTo>
                    <a:pt x="44551" y="199044"/>
                  </a:lnTo>
                  <a:lnTo>
                    <a:pt x="68127" y="161020"/>
                  </a:lnTo>
                  <a:lnTo>
                    <a:pt x="95965" y="126153"/>
                  </a:lnTo>
                  <a:lnTo>
                    <a:pt x="127708" y="94794"/>
                  </a:lnTo>
                  <a:lnTo>
                    <a:pt x="163002" y="67294"/>
                  </a:lnTo>
                  <a:lnTo>
                    <a:pt x="201488" y="44006"/>
                  </a:lnTo>
                  <a:lnTo>
                    <a:pt x="242811" y="25281"/>
                  </a:lnTo>
                  <a:lnTo>
                    <a:pt x="286615" y="11470"/>
                  </a:lnTo>
                  <a:lnTo>
                    <a:pt x="332542" y="2926"/>
                  </a:lnTo>
                  <a:lnTo>
                    <a:pt x="380238" y="0"/>
                  </a:lnTo>
                  <a:lnTo>
                    <a:pt x="427945" y="2926"/>
                  </a:lnTo>
                  <a:lnTo>
                    <a:pt x="473881" y="11470"/>
                  </a:lnTo>
                  <a:lnTo>
                    <a:pt x="517690" y="25281"/>
                  </a:lnTo>
                  <a:lnTo>
                    <a:pt x="559015" y="44006"/>
                  </a:lnTo>
                  <a:lnTo>
                    <a:pt x="597501" y="67294"/>
                  </a:lnTo>
                  <a:lnTo>
                    <a:pt x="632792" y="94794"/>
                  </a:lnTo>
                  <a:lnTo>
                    <a:pt x="664532" y="126153"/>
                  </a:lnTo>
                  <a:lnTo>
                    <a:pt x="692365" y="161020"/>
                  </a:lnTo>
                  <a:lnTo>
                    <a:pt x="715936" y="199044"/>
                  </a:lnTo>
                  <a:lnTo>
                    <a:pt x="734888" y="239872"/>
                  </a:lnTo>
                  <a:lnTo>
                    <a:pt x="748866" y="283152"/>
                  </a:lnTo>
                  <a:lnTo>
                    <a:pt x="757514" y="328534"/>
                  </a:lnTo>
                  <a:lnTo>
                    <a:pt x="760476" y="375665"/>
                  </a:lnTo>
                  <a:lnTo>
                    <a:pt x="757514" y="422797"/>
                  </a:lnTo>
                  <a:lnTo>
                    <a:pt x="748866" y="468179"/>
                  </a:lnTo>
                  <a:lnTo>
                    <a:pt x="734888" y="511459"/>
                  </a:lnTo>
                  <a:lnTo>
                    <a:pt x="715936" y="552287"/>
                  </a:lnTo>
                  <a:lnTo>
                    <a:pt x="692365" y="590311"/>
                  </a:lnTo>
                  <a:lnTo>
                    <a:pt x="664532" y="625178"/>
                  </a:lnTo>
                  <a:lnTo>
                    <a:pt x="632792" y="656537"/>
                  </a:lnTo>
                  <a:lnTo>
                    <a:pt x="597501" y="684037"/>
                  </a:lnTo>
                  <a:lnTo>
                    <a:pt x="559015" y="707325"/>
                  </a:lnTo>
                  <a:lnTo>
                    <a:pt x="517690" y="726050"/>
                  </a:lnTo>
                  <a:lnTo>
                    <a:pt x="473881" y="739861"/>
                  </a:lnTo>
                  <a:lnTo>
                    <a:pt x="427945" y="748405"/>
                  </a:lnTo>
                  <a:lnTo>
                    <a:pt x="380238" y="751332"/>
                  </a:lnTo>
                  <a:lnTo>
                    <a:pt x="332542" y="748405"/>
                  </a:lnTo>
                  <a:lnTo>
                    <a:pt x="286615" y="739861"/>
                  </a:lnTo>
                  <a:lnTo>
                    <a:pt x="242811" y="726050"/>
                  </a:lnTo>
                  <a:lnTo>
                    <a:pt x="201488" y="707325"/>
                  </a:lnTo>
                  <a:lnTo>
                    <a:pt x="163002" y="684037"/>
                  </a:lnTo>
                  <a:lnTo>
                    <a:pt x="127708" y="656537"/>
                  </a:lnTo>
                  <a:lnTo>
                    <a:pt x="95965" y="625178"/>
                  </a:lnTo>
                  <a:lnTo>
                    <a:pt x="68127" y="590311"/>
                  </a:lnTo>
                  <a:lnTo>
                    <a:pt x="44551" y="552287"/>
                  </a:lnTo>
                  <a:lnTo>
                    <a:pt x="25594" y="511459"/>
                  </a:lnTo>
                  <a:lnTo>
                    <a:pt x="11613" y="468179"/>
                  </a:lnTo>
                  <a:lnTo>
                    <a:pt x="2962" y="422797"/>
                  </a:lnTo>
                  <a:lnTo>
                    <a:pt x="0" y="37566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10"/>
            <p:cNvSpPr/>
            <p:nvPr/>
          </p:nvSpPr>
          <p:spPr>
            <a:xfrm>
              <a:off x="1556004" y="1386840"/>
              <a:ext cx="0" cy="629285"/>
            </a:xfrm>
            <a:custGeom>
              <a:avLst/>
              <a:gdLst/>
              <a:ahLst/>
              <a:cxnLst/>
              <a:rect l="l" t="t" r="r" b="b"/>
              <a:pathLst>
                <a:path h="629285">
                  <a:moveTo>
                    <a:pt x="0" y="0"/>
                  </a:moveTo>
                  <a:lnTo>
                    <a:pt x="0" y="629285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12"/>
          <p:cNvSpPr/>
          <p:nvPr/>
        </p:nvSpPr>
        <p:spPr>
          <a:xfrm>
            <a:off x="1649729" y="5205644"/>
            <a:ext cx="1742635" cy="814156"/>
          </a:xfrm>
          <a:custGeom>
            <a:avLst/>
            <a:gdLst/>
            <a:ahLst/>
            <a:cxnLst/>
            <a:rect l="l" t="t" r="r" b="b"/>
            <a:pathLst>
              <a:path w="1430020" h="775969">
                <a:moveTo>
                  <a:pt x="1300226" y="0"/>
                </a:moveTo>
                <a:lnTo>
                  <a:pt x="129285" y="0"/>
                </a:lnTo>
                <a:lnTo>
                  <a:pt x="78974" y="10163"/>
                </a:lnTo>
                <a:lnTo>
                  <a:pt x="37877" y="37877"/>
                </a:lnTo>
                <a:lnTo>
                  <a:pt x="10163" y="78974"/>
                </a:lnTo>
                <a:lnTo>
                  <a:pt x="0" y="129286"/>
                </a:lnTo>
                <a:lnTo>
                  <a:pt x="0" y="646429"/>
                </a:lnTo>
                <a:lnTo>
                  <a:pt x="10163" y="696741"/>
                </a:lnTo>
                <a:lnTo>
                  <a:pt x="37877" y="737838"/>
                </a:lnTo>
                <a:lnTo>
                  <a:pt x="78974" y="765552"/>
                </a:lnTo>
                <a:lnTo>
                  <a:pt x="129285" y="775715"/>
                </a:lnTo>
                <a:lnTo>
                  <a:pt x="1300226" y="775715"/>
                </a:lnTo>
                <a:lnTo>
                  <a:pt x="1350537" y="765552"/>
                </a:lnTo>
                <a:lnTo>
                  <a:pt x="1391634" y="737838"/>
                </a:lnTo>
                <a:lnTo>
                  <a:pt x="1419348" y="696741"/>
                </a:lnTo>
                <a:lnTo>
                  <a:pt x="1429512" y="646429"/>
                </a:lnTo>
                <a:lnTo>
                  <a:pt x="1429512" y="129286"/>
                </a:lnTo>
                <a:lnTo>
                  <a:pt x="1419348" y="78974"/>
                </a:lnTo>
                <a:lnTo>
                  <a:pt x="1391634" y="37877"/>
                </a:lnTo>
                <a:lnTo>
                  <a:pt x="1350537" y="10163"/>
                </a:lnTo>
                <a:lnTo>
                  <a:pt x="13002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13"/>
          <p:cNvSpPr txBox="1"/>
          <p:nvPr/>
        </p:nvSpPr>
        <p:spPr>
          <a:xfrm>
            <a:off x="3557906" y="5546158"/>
            <a:ext cx="785494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spc="5" dirty="0" smtClean="0">
                <a:solidFill>
                  <a:srgbClr val="00AF50"/>
                </a:solidFill>
                <a:latin typeface="Arial"/>
                <a:cs typeface="Arial"/>
              </a:rPr>
              <a:t>2,3</a:t>
            </a:r>
            <a:r>
              <a:rPr sz="1600" b="1" spc="-55" dirty="0" smtClean="0">
                <a:solidFill>
                  <a:srgbClr val="00AF50"/>
                </a:solidFill>
                <a:latin typeface="Arial"/>
                <a:cs typeface="Arial"/>
              </a:rPr>
              <a:t>%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0" name="object 33"/>
          <p:cNvSpPr txBox="1"/>
          <p:nvPr/>
        </p:nvSpPr>
        <p:spPr>
          <a:xfrm>
            <a:off x="1769871" y="5161335"/>
            <a:ext cx="1582929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 algn="ctr">
              <a:lnSpc>
                <a:spcPct val="100000"/>
              </a:lnSpc>
              <a:spcBef>
                <a:spcPts val="100"/>
              </a:spcBef>
            </a:pPr>
            <a:r>
              <a:rPr lang="kk-KZ" sz="3600" b="1" spc="5" dirty="0" smtClean="0">
                <a:solidFill>
                  <a:srgbClr val="1D6AA6"/>
                </a:solidFill>
                <a:latin typeface="Arial"/>
                <a:cs typeface="Arial"/>
              </a:rPr>
              <a:t>62</a:t>
            </a:r>
            <a:r>
              <a:rPr lang="ru-RU" sz="3600" b="1" spc="5" dirty="0" smtClean="0">
                <a:solidFill>
                  <a:srgbClr val="1D6AA6"/>
                </a:solidFill>
                <a:latin typeface="Arial"/>
                <a:cs typeface="Arial"/>
              </a:rPr>
              <a:t>%</a:t>
            </a:r>
            <a:endParaRPr sz="3600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lang="ru-RU" sz="1400" b="1" spc="-10" dirty="0" smtClean="0">
                <a:solidFill>
                  <a:srgbClr val="1D6AA6"/>
                </a:solidFill>
                <a:latin typeface="Arial"/>
                <a:cs typeface="Arial"/>
              </a:rPr>
              <a:t>качество знаний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82" name="object 6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8233" y="5200895"/>
            <a:ext cx="588264" cy="710499"/>
          </a:xfrm>
          <a:prstGeom prst="rect">
            <a:avLst/>
          </a:prstGeom>
        </p:spPr>
      </p:pic>
      <p:grpSp>
        <p:nvGrpSpPr>
          <p:cNvPr id="87" name="object 6"/>
          <p:cNvGrpSpPr/>
          <p:nvPr/>
        </p:nvGrpSpPr>
        <p:grpSpPr>
          <a:xfrm>
            <a:off x="4724400" y="5162120"/>
            <a:ext cx="820674" cy="751840"/>
            <a:chOff x="735330" y="1296162"/>
            <a:chExt cx="820674" cy="751840"/>
          </a:xfrm>
        </p:grpSpPr>
        <p:sp>
          <p:nvSpPr>
            <p:cNvPr id="94" name="object 7"/>
            <p:cNvSpPr/>
            <p:nvPr/>
          </p:nvSpPr>
          <p:spPr>
            <a:xfrm>
              <a:off x="735330" y="1296162"/>
              <a:ext cx="760730" cy="751840"/>
            </a:xfrm>
            <a:custGeom>
              <a:avLst/>
              <a:gdLst/>
              <a:ahLst/>
              <a:cxnLst/>
              <a:rect l="l" t="t" r="r" b="b"/>
              <a:pathLst>
                <a:path w="760730" h="751839">
                  <a:moveTo>
                    <a:pt x="380238" y="0"/>
                  </a:moveTo>
                  <a:lnTo>
                    <a:pt x="332542" y="2926"/>
                  </a:lnTo>
                  <a:lnTo>
                    <a:pt x="286615" y="11470"/>
                  </a:lnTo>
                  <a:lnTo>
                    <a:pt x="242811" y="25281"/>
                  </a:lnTo>
                  <a:lnTo>
                    <a:pt x="201488" y="44006"/>
                  </a:lnTo>
                  <a:lnTo>
                    <a:pt x="163002" y="67294"/>
                  </a:lnTo>
                  <a:lnTo>
                    <a:pt x="127708" y="94794"/>
                  </a:lnTo>
                  <a:lnTo>
                    <a:pt x="95965" y="126153"/>
                  </a:lnTo>
                  <a:lnTo>
                    <a:pt x="68127" y="161020"/>
                  </a:lnTo>
                  <a:lnTo>
                    <a:pt x="44551" y="199044"/>
                  </a:lnTo>
                  <a:lnTo>
                    <a:pt x="25594" y="239872"/>
                  </a:lnTo>
                  <a:lnTo>
                    <a:pt x="11613" y="283152"/>
                  </a:lnTo>
                  <a:lnTo>
                    <a:pt x="2962" y="328534"/>
                  </a:lnTo>
                  <a:lnTo>
                    <a:pt x="0" y="375665"/>
                  </a:lnTo>
                  <a:lnTo>
                    <a:pt x="2962" y="422797"/>
                  </a:lnTo>
                  <a:lnTo>
                    <a:pt x="11613" y="468179"/>
                  </a:lnTo>
                  <a:lnTo>
                    <a:pt x="25594" y="511459"/>
                  </a:lnTo>
                  <a:lnTo>
                    <a:pt x="44551" y="552287"/>
                  </a:lnTo>
                  <a:lnTo>
                    <a:pt x="68127" y="590311"/>
                  </a:lnTo>
                  <a:lnTo>
                    <a:pt x="95965" y="625178"/>
                  </a:lnTo>
                  <a:lnTo>
                    <a:pt x="127708" y="656537"/>
                  </a:lnTo>
                  <a:lnTo>
                    <a:pt x="163002" y="684037"/>
                  </a:lnTo>
                  <a:lnTo>
                    <a:pt x="201488" y="707325"/>
                  </a:lnTo>
                  <a:lnTo>
                    <a:pt x="242811" y="726050"/>
                  </a:lnTo>
                  <a:lnTo>
                    <a:pt x="286615" y="739861"/>
                  </a:lnTo>
                  <a:lnTo>
                    <a:pt x="332542" y="748405"/>
                  </a:lnTo>
                  <a:lnTo>
                    <a:pt x="380238" y="751332"/>
                  </a:lnTo>
                  <a:lnTo>
                    <a:pt x="427945" y="748405"/>
                  </a:lnTo>
                  <a:lnTo>
                    <a:pt x="473881" y="739861"/>
                  </a:lnTo>
                  <a:lnTo>
                    <a:pt x="517690" y="726050"/>
                  </a:lnTo>
                  <a:lnTo>
                    <a:pt x="559015" y="707325"/>
                  </a:lnTo>
                  <a:lnTo>
                    <a:pt x="597501" y="684037"/>
                  </a:lnTo>
                  <a:lnTo>
                    <a:pt x="632792" y="656537"/>
                  </a:lnTo>
                  <a:lnTo>
                    <a:pt x="664532" y="625178"/>
                  </a:lnTo>
                  <a:lnTo>
                    <a:pt x="692365" y="590311"/>
                  </a:lnTo>
                  <a:lnTo>
                    <a:pt x="715936" y="552287"/>
                  </a:lnTo>
                  <a:lnTo>
                    <a:pt x="734888" y="511459"/>
                  </a:lnTo>
                  <a:lnTo>
                    <a:pt x="748866" y="468179"/>
                  </a:lnTo>
                  <a:lnTo>
                    <a:pt x="757514" y="422797"/>
                  </a:lnTo>
                  <a:lnTo>
                    <a:pt x="760476" y="375665"/>
                  </a:lnTo>
                  <a:lnTo>
                    <a:pt x="757514" y="328534"/>
                  </a:lnTo>
                  <a:lnTo>
                    <a:pt x="748866" y="283152"/>
                  </a:lnTo>
                  <a:lnTo>
                    <a:pt x="734888" y="239872"/>
                  </a:lnTo>
                  <a:lnTo>
                    <a:pt x="715936" y="199044"/>
                  </a:lnTo>
                  <a:lnTo>
                    <a:pt x="692365" y="161020"/>
                  </a:lnTo>
                  <a:lnTo>
                    <a:pt x="664532" y="126153"/>
                  </a:lnTo>
                  <a:lnTo>
                    <a:pt x="632792" y="94794"/>
                  </a:lnTo>
                  <a:lnTo>
                    <a:pt x="597501" y="67294"/>
                  </a:lnTo>
                  <a:lnTo>
                    <a:pt x="559015" y="44006"/>
                  </a:lnTo>
                  <a:lnTo>
                    <a:pt x="517690" y="25281"/>
                  </a:lnTo>
                  <a:lnTo>
                    <a:pt x="473881" y="11470"/>
                  </a:lnTo>
                  <a:lnTo>
                    <a:pt x="427945" y="2926"/>
                  </a:lnTo>
                  <a:lnTo>
                    <a:pt x="380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8"/>
            <p:cNvSpPr/>
            <p:nvPr/>
          </p:nvSpPr>
          <p:spPr>
            <a:xfrm>
              <a:off x="735330" y="1296162"/>
              <a:ext cx="760730" cy="751840"/>
            </a:xfrm>
            <a:custGeom>
              <a:avLst/>
              <a:gdLst/>
              <a:ahLst/>
              <a:cxnLst/>
              <a:rect l="l" t="t" r="r" b="b"/>
              <a:pathLst>
                <a:path w="760730" h="751839">
                  <a:moveTo>
                    <a:pt x="0" y="375665"/>
                  </a:moveTo>
                  <a:lnTo>
                    <a:pt x="2962" y="328534"/>
                  </a:lnTo>
                  <a:lnTo>
                    <a:pt x="11613" y="283152"/>
                  </a:lnTo>
                  <a:lnTo>
                    <a:pt x="25594" y="239872"/>
                  </a:lnTo>
                  <a:lnTo>
                    <a:pt x="44551" y="199044"/>
                  </a:lnTo>
                  <a:lnTo>
                    <a:pt x="68127" y="161020"/>
                  </a:lnTo>
                  <a:lnTo>
                    <a:pt x="95965" y="126153"/>
                  </a:lnTo>
                  <a:lnTo>
                    <a:pt x="127708" y="94794"/>
                  </a:lnTo>
                  <a:lnTo>
                    <a:pt x="163002" y="67294"/>
                  </a:lnTo>
                  <a:lnTo>
                    <a:pt x="201488" y="44006"/>
                  </a:lnTo>
                  <a:lnTo>
                    <a:pt x="242811" y="25281"/>
                  </a:lnTo>
                  <a:lnTo>
                    <a:pt x="286615" y="11470"/>
                  </a:lnTo>
                  <a:lnTo>
                    <a:pt x="332542" y="2926"/>
                  </a:lnTo>
                  <a:lnTo>
                    <a:pt x="380238" y="0"/>
                  </a:lnTo>
                  <a:lnTo>
                    <a:pt x="427945" y="2926"/>
                  </a:lnTo>
                  <a:lnTo>
                    <a:pt x="473881" y="11470"/>
                  </a:lnTo>
                  <a:lnTo>
                    <a:pt x="517690" y="25281"/>
                  </a:lnTo>
                  <a:lnTo>
                    <a:pt x="559015" y="44006"/>
                  </a:lnTo>
                  <a:lnTo>
                    <a:pt x="597501" y="67294"/>
                  </a:lnTo>
                  <a:lnTo>
                    <a:pt x="632792" y="94794"/>
                  </a:lnTo>
                  <a:lnTo>
                    <a:pt x="664532" y="126153"/>
                  </a:lnTo>
                  <a:lnTo>
                    <a:pt x="692365" y="161020"/>
                  </a:lnTo>
                  <a:lnTo>
                    <a:pt x="715936" y="199044"/>
                  </a:lnTo>
                  <a:lnTo>
                    <a:pt x="734888" y="239872"/>
                  </a:lnTo>
                  <a:lnTo>
                    <a:pt x="748866" y="283152"/>
                  </a:lnTo>
                  <a:lnTo>
                    <a:pt x="757514" y="328534"/>
                  </a:lnTo>
                  <a:lnTo>
                    <a:pt x="760476" y="375665"/>
                  </a:lnTo>
                  <a:lnTo>
                    <a:pt x="757514" y="422797"/>
                  </a:lnTo>
                  <a:lnTo>
                    <a:pt x="748866" y="468179"/>
                  </a:lnTo>
                  <a:lnTo>
                    <a:pt x="734888" y="511459"/>
                  </a:lnTo>
                  <a:lnTo>
                    <a:pt x="715936" y="552287"/>
                  </a:lnTo>
                  <a:lnTo>
                    <a:pt x="692365" y="590311"/>
                  </a:lnTo>
                  <a:lnTo>
                    <a:pt x="664532" y="625178"/>
                  </a:lnTo>
                  <a:lnTo>
                    <a:pt x="632792" y="656537"/>
                  </a:lnTo>
                  <a:lnTo>
                    <a:pt x="597501" y="684037"/>
                  </a:lnTo>
                  <a:lnTo>
                    <a:pt x="559015" y="707325"/>
                  </a:lnTo>
                  <a:lnTo>
                    <a:pt x="517690" y="726050"/>
                  </a:lnTo>
                  <a:lnTo>
                    <a:pt x="473881" y="739861"/>
                  </a:lnTo>
                  <a:lnTo>
                    <a:pt x="427945" y="748405"/>
                  </a:lnTo>
                  <a:lnTo>
                    <a:pt x="380238" y="751332"/>
                  </a:lnTo>
                  <a:lnTo>
                    <a:pt x="332542" y="748405"/>
                  </a:lnTo>
                  <a:lnTo>
                    <a:pt x="286615" y="739861"/>
                  </a:lnTo>
                  <a:lnTo>
                    <a:pt x="242811" y="726050"/>
                  </a:lnTo>
                  <a:lnTo>
                    <a:pt x="201488" y="707325"/>
                  </a:lnTo>
                  <a:lnTo>
                    <a:pt x="163002" y="684037"/>
                  </a:lnTo>
                  <a:lnTo>
                    <a:pt x="127708" y="656537"/>
                  </a:lnTo>
                  <a:lnTo>
                    <a:pt x="95965" y="625178"/>
                  </a:lnTo>
                  <a:lnTo>
                    <a:pt x="68127" y="590311"/>
                  </a:lnTo>
                  <a:lnTo>
                    <a:pt x="44551" y="552287"/>
                  </a:lnTo>
                  <a:lnTo>
                    <a:pt x="25594" y="511459"/>
                  </a:lnTo>
                  <a:lnTo>
                    <a:pt x="11613" y="468179"/>
                  </a:lnTo>
                  <a:lnTo>
                    <a:pt x="2962" y="422797"/>
                  </a:lnTo>
                  <a:lnTo>
                    <a:pt x="0" y="37566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"/>
            <p:cNvSpPr/>
            <p:nvPr/>
          </p:nvSpPr>
          <p:spPr>
            <a:xfrm>
              <a:off x="1556004" y="1386840"/>
              <a:ext cx="0" cy="629285"/>
            </a:xfrm>
            <a:custGeom>
              <a:avLst/>
              <a:gdLst/>
              <a:ahLst/>
              <a:cxnLst/>
              <a:rect l="l" t="t" r="r" b="b"/>
              <a:pathLst>
                <a:path h="629285">
                  <a:moveTo>
                    <a:pt x="0" y="0"/>
                  </a:moveTo>
                  <a:lnTo>
                    <a:pt x="0" y="629285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2"/>
          <p:cNvSpPr/>
          <p:nvPr/>
        </p:nvSpPr>
        <p:spPr>
          <a:xfrm>
            <a:off x="5612129" y="5159833"/>
            <a:ext cx="1694445" cy="814156"/>
          </a:xfrm>
          <a:custGeom>
            <a:avLst/>
            <a:gdLst/>
            <a:ahLst/>
            <a:cxnLst/>
            <a:rect l="l" t="t" r="r" b="b"/>
            <a:pathLst>
              <a:path w="1430020" h="775969">
                <a:moveTo>
                  <a:pt x="1300226" y="0"/>
                </a:moveTo>
                <a:lnTo>
                  <a:pt x="129285" y="0"/>
                </a:lnTo>
                <a:lnTo>
                  <a:pt x="78974" y="10163"/>
                </a:lnTo>
                <a:lnTo>
                  <a:pt x="37877" y="37877"/>
                </a:lnTo>
                <a:lnTo>
                  <a:pt x="10163" y="78974"/>
                </a:lnTo>
                <a:lnTo>
                  <a:pt x="0" y="129286"/>
                </a:lnTo>
                <a:lnTo>
                  <a:pt x="0" y="646429"/>
                </a:lnTo>
                <a:lnTo>
                  <a:pt x="10163" y="696741"/>
                </a:lnTo>
                <a:lnTo>
                  <a:pt x="37877" y="737838"/>
                </a:lnTo>
                <a:lnTo>
                  <a:pt x="78974" y="765552"/>
                </a:lnTo>
                <a:lnTo>
                  <a:pt x="129285" y="775715"/>
                </a:lnTo>
                <a:lnTo>
                  <a:pt x="1300226" y="775715"/>
                </a:lnTo>
                <a:lnTo>
                  <a:pt x="1350537" y="765552"/>
                </a:lnTo>
                <a:lnTo>
                  <a:pt x="1391634" y="737838"/>
                </a:lnTo>
                <a:lnTo>
                  <a:pt x="1419348" y="696741"/>
                </a:lnTo>
                <a:lnTo>
                  <a:pt x="1429512" y="646429"/>
                </a:lnTo>
                <a:lnTo>
                  <a:pt x="1429512" y="129286"/>
                </a:lnTo>
                <a:lnTo>
                  <a:pt x="1419348" y="78974"/>
                </a:lnTo>
                <a:lnTo>
                  <a:pt x="1391634" y="37877"/>
                </a:lnTo>
                <a:lnTo>
                  <a:pt x="1350537" y="10163"/>
                </a:lnTo>
                <a:lnTo>
                  <a:pt x="13002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33"/>
          <p:cNvSpPr txBox="1"/>
          <p:nvPr/>
        </p:nvSpPr>
        <p:spPr>
          <a:xfrm>
            <a:off x="5626863" y="5126184"/>
            <a:ext cx="1582929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spc="5" dirty="0" smtClean="0">
                <a:solidFill>
                  <a:srgbClr val="1D6AA6"/>
                </a:solidFill>
                <a:latin typeface="Arial"/>
                <a:cs typeface="Arial"/>
              </a:rPr>
              <a:t>2 </a:t>
            </a:r>
            <a:r>
              <a:rPr lang="ru-RU" sz="1400" b="1" spc="-10" dirty="0">
                <a:solidFill>
                  <a:srgbClr val="1D6AA6"/>
                </a:solidFill>
                <a:latin typeface="Arial"/>
                <a:cs typeface="Arial"/>
              </a:rPr>
              <a:t>место</a:t>
            </a:r>
            <a:endParaRPr sz="1400" b="1" spc="-10" dirty="0">
              <a:solidFill>
                <a:srgbClr val="1D6AA6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lang="ru-RU" sz="1400" b="1" spc="-10" dirty="0" smtClean="0">
                <a:solidFill>
                  <a:srgbClr val="1D6AA6"/>
                </a:solidFill>
                <a:latin typeface="Arial"/>
                <a:cs typeface="Arial"/>
              </a:rPr>
              <a:t>  по стране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09" name="object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06140" y="5227748"/>
            <a:ext cx="671635" cy="633401"/>
          </a:xfrm>
          <a:prstGeom prst="rect">
            <a:avLst/>
          </a:prstGeom>
        </p:spPr>
      </p:pic>
      <p:sp>
        <p:nvSpPr>
          <p:cNvPr id="113" name="object 67"/>
          <p:cNvSpPr txBox="1"/>
          <p:nvPr/>
        </p:nvSpPr>
        <p:spPr>
          <a:xfrm>
            <a:off x="4727137" y="4876800"/>
            <a:ext cx="27851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95" dirty="0" smtClean="0">
                <a:latin typeface="Arial"/>
                <a:cs typeface="Arial"/>
              </a:rPr>
              <a:t>РЕЗУЛЬТАТЫ </a:t>
            </a:r>
            <a:r>
              <a:rPr lang="en-US" sz="1200" b="1" spc="95" dirty="0" smtClean="0">
                <a:latin typeface="Arial"/>
                <a:cs typeface="Arial"/>
              </a:rPr>
              <a:t>PISA-2022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4" name="object 5"/>
          <p:cNvSpPr/>
          <p:nvPr/>
        </p:nvSpPr>
        <p:spPr>
          <a:xfrm>
            <a:off x="7356799" y="5537435"/>
            <a:ext cx="114300" cy="290195"/>
          </a:xfrm>
          <a:custGeom>
            <a:avLst/>
            <a:gdLst/>
            <a:ahLst/>
            <a:cxnLst/>
            <a:rect l="l" t="t" r="r" b="b"/>
            <a:pathLst>
              <a:path w="114300" h="290194">
                <a:moveTo>
                  <a:pt x="76200" y="95250"/>
                </a:moveTo>
                <a:lnTo>
                  <a:pt x="38100" y="95250"/>
                </a:lnTo>
                <a:lnTo>
                  <a:pt x="38100" y="290194"/>
                </a:lnTo>
                <a:lnTo>
                  <a:pt x="76200" y="290194"/>
                </a:lnTo>
                <a:lnTo>
                  <a:pt x="76200" y="95250"/>
                </a:lnTo>
                <a:close/>
              </a:path>
              <a:path w="114300" h="290194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290194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3"/>
          <p:cNvSpPr txBox="1"/>
          <p:nvPr/>
        </p:nvSpPr>
        <p:spPr>
          <a:xfrm>
            <a:off x="7470337" y="5684658"/>
            <a:ext cx="78549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b="1" spc="5" dirty="0" smtClean="0">
                <a:solidFill>
                  <a:srgbClr val="00AF50"/>
                </a:solidFill>
                <a:latin typeface="Arial"/>
                <a:cs typeface="Arial"/>
              </a:rPr>
              <a:t>9 позиций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37" name="object 5"/>
          <p:cNvSpPr/>
          <p:nvPr/>
        </p:nvSpPr>
        <p:spPr>
          <a:xfrm>
            <a:off x="11143745" y="5553971"/>
            <a:ext cx="114300" cy="290195"/>
          </a:xfrm>
          <a:custGeom>
            <a:avLst/>
            <a:gdLst/>
            <a:ahLst/>
            <a:cxnLst/>
            <a:rect l="l" t="t" r="r" b="b"/>
            <a:pathLst>
              <a:path w="114300" h="290194">
                <a:moveTo>
                  <a:pt x="76200" y="95250"/>
                </a:moveTo>
                <a:lnTo>
                  <a:pt x="38100" y="95250"/>
                </a:lnTo>
                <a:lnTo>
                  <a:pt x="38100" y="290194"/>
                </a:lnTo>
                <a:lnTo>
                  <a:pt x="76200" y="290194"/>
                </a:lnTo>
                <a:lnTo>
                  <a:pt x="76200" y="95250"/>
                </a:lnTo>
                <a:close/>
              </a:path>
              <a:path w="114300" h="290194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290194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8" name="object 6"/>
          <p:cNvGrpSpPr/>
          <p:nvPr/>
        </p:nvGrpSpPr>
        <p:grpSpPr>
          <a:xfrm>
            <a:off x="8703506" y="5188636"/>
            <a:ext cx="820674" cy="751840"/>
            <a:chOff x="735330" y="1296162"/>
            <a:chExt cx="820674" cy="751840"/>
          </a:xfrm>
        </p:grpSpPr>
        <p:sp>
          <p:nvSpPr>
            <p:cNvPr id="139" name="object 7"/>
            <p:cNvSpPr/>
            <p:nvPr/>
          </p:nvSpPr>
          <p:spPr>
            <a:xfrm>
              <a:off x="735330" y="1296162"/>
              <a:ext cx="760730" cy="751840"/>
            </a:xfrm>
            <a:custGeom>
              <a:avLst/>
              <a:gdLst/>
              <a:ahLst/>
              <a:cxnLst/>
              <a:rect l="l" t="t" r="r" b="b"/>
              <a:pathLst>
                <a:path w="760730" h="751839">
                  <a:moveTo>
                    <a:pt x="380238" y="0"/>
                  </a:moveTo>
                  <a:lnTo>
                    <a:pt x="332542" y="2926"/>
                  </a:lnTo>
                  <a:lnTo>
                    <a:pt x="286615" y="11470"/>
                  </a:lnTo>
                  <a:lnTo>
                    <a:pt x="242811" y="25281"/>
                  </a:lnTo>
                  <a:lnTo>
                    <a:pt x="201488" y="44006"/>
                  </a:lnTo>
                  <a:lnTo>
                    <a:pt x="163002" y="67294"/>
                  </a:lnTo>
                  <a:lnTo>
                    <a:pt x="127708" y="94794"/>
                  </a:lnTo>
                  <a:lnTo>
                    <a:pt x="95965" y="126153"/>
                  </a:lnTo>
                  <a:lnTo>
                    <a:pt x="68127" y="161020"/>
                  </a:lnTo>
                  <a:lnTo>
                    <a:pt x="44551" y="199044"/>
                  </a:lnTo>
                  <a:lnTo>
                    <a:pt x="25594" y="239872"/>
                  </a:lnTo>
                  <a:lnTo>
                    <a:pt x="11613" y="283152"/>
                  </a:lnTo>
                  <a:lnTo>
                    <a:pt x="2962" y="328534"/>
                  </a:lnTo>
                  <a:lnTo>
                    <a:pt x="0" y="375665"/>
                  </a:lnTo>
                  <a:lnTo>
                    <a:pt x="2962" y="422797"/>
                  </a:lnTo>
                  <a:lnTo>
                    <a:pt x="11613" y="468179"/>
                  </a:lnTo>
                  <a:lnTo>
                    <a:pt x="25594" y="511459"/>
                  </a:lnTo>
                  <a:lnTo>
                    <a:pt x="44551" y="552287"/>
                  </a:lnTo>
                  <a:lnTo>
                    <a:pt x="68127" y="590311"/>
                  </a:lnTo>
                  <a:lnTo>
                    <a:pt x="95965" y="625178"/>
                  </a:lnTo>
                  <a:lnTo>
                    <a:pt x="127708" y="656537"/>
                  </a:lnTo>
                  <a:lnTo>
                    <a:pt x="163002" y="684037"/>
                  </a:lnTo>
                  <a:lnTo>
                    <a:pt x="201488" y="707325"/>
                  </a:lnTo>
                  <a:lnTo>
                    <a:pt x="242811" y="726050"/>
                  </a:lnTo>
                  <a:lnTo>
                    <a:pt x="286615" y="739861"/>
                  </a:lnTo>
                  <a:lnTo>
                    <a:pt x="332542" y="748405"/>
                  </a:lnTo>
                  <a:lnTo>
                    <a:pt x="380238" y="751332"/>
                  </a:lnTo>
                  <a:lnTo>
                    <a:pt x="427945" y="748405"/>
                  </a:lnTo>
                  <a:lnTo>
                    <a:pt x="473881" y="739861"/>
                  </a:lnTo>
                  <a:lnTo>
                    <a:pt x="517690" y="726050"/>
                  </a:lnTo>
                  <a:lnTo>
                    <a:pt x="559015" y="707325"/>
                  </a:lnTo>
                  <a:lnTo>
                    <a:pt x="597501" y="684037"/>
                  </a:lnTo>
                  <a:lnTo>
                    <a:pt x="632792" y="656537"/>
                  </a:lnTo>
                  <a:lnTo>
                    <a:pt x="664532" y="625178"/>
                  </a:lnTo>
                  <a:lnTo>
                    <a:pt x="692365" y="590311"/>
                  </a:lnTo>
                  <a:lnTo>
                    <a:pt x="715936" y="552287"/>
                  </a:lnTo>
                  <a:lnTo>
                    <a:pt x="734888" y="511459"/>
                  </a:lnTo>
                  <a:lnTo>
                    <a:pt x="748866" y="468179"/>
                  </a:lnTo>
                  <a:lnTo>
                    <a:pt x="757514" y="422797"/>
                  </a:lnTo>
                  <a:lnTo>
                    <a:pt x="760476" y="375665"/>
                  </a:lnTo>
                  <a:lnTo>
                    <a:pt x="757514" y="328534"/>
                  </a:lnTo>
                  <a:lnTo>
                    <a:pt x="748866" y="283152"/>
                  </a:lnTo>
                  <a:lnTo>
                    <a:pt x="734888" y="239872"/>
                  </a:lnTo>
                  <a:lnTo>
                    <a:pt x="715936" y="199044"/>
                  </a:lnTo>
                  <a:lnTo>
                    <a:pt x="692365" y="161020"/>
                  </a:lnTo>
                  <a:lnTo>
                    <a:pt x="664532" y="126153"/>
                  </a:lnTo>
                  <a:lnTo>
                    <a:pt x="632792" y="94794"/>
                  </a:lnTo>
                  <a:lnTo>
                    <a:pt x="597501" y="67294"/>
                  </a:lnTo>
                  <a:lnTo>
                    <a:pt x="559015" y="44006"/>
                  </a:lnTo>
                  <a:lnTo>
                    <a:pt x="517690" y="25281"/>
                  </a:lnTo>
                  <a:lnTo>
                    <a:pt x="473881" y="11470"/>
                  </a:lnTo>
                  <a:lnTo>
                    <a:pt x="427945" y="2926"/>
                  </a:lnTo>
                  <a:lnTo>
                    <a:pt x="380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8"/>
            <p:cNvSpPr/>
            <p:nvPr/>
          </p:nvSpPr>
          <p:spPr>
            <a:xfrm>
              <a:off x="735330" y="1296162"/>
              <a:ext cx="760730" cy="751840"/>
            </a:xfrm>
            <a:custGeom>
              <a:avLst/>
              <a:gdLst/>
              <a:ahLst/>
              <a:cxnLst/>
              <a:rect l="l" t="t" r="r" b="b"/>
              <a:pathLst>
                <a:path w="760730" h="751839">
                  <a:moveTo>
                    <a:pt x="0" y="375665"/>
                  </a:moveTo>
                  <a:lnTo>
                    <a:pt x="2962" y="328534"/>
                  </a:lnTo>
                  <a:lnTo>
                    <a:pt x="11613" y="283152"/>
                  </a:lnTo>
                  <a:lnTo>
                    <a:pt x="25594" y="239872"/>
                  </a:lnTo>
                  <a:lnTo>
                    <a:pt x="44551" y="199044"/>
                  </a:lnTo>
                  <a:lnTo>
                    <a:pt x="68127" y="161020"/>
                  </a:lnTo>
                  <a:lnTo>
                    <a:pt x="95965" y="126153"/>
                  </a:lnTo>
                  <a:lnTo>
                    <a:pt x="127708" y="94794"/>
                  </a:lnTo>
                  <a:lnTo>
                    <a:pt x="163002" y="67294"/>
                  </a:lnTo>
                  <a:lnTo>
                    <a:pt x="201488" y="44006"/>
                  </a:lnTo>
                  <a:lnTo>
                    <a:pt x="242811" y="25281"/>
                  </a:lnTo>
                  <a:lnTo>
                    <a:pt x="286615" y="11470"/>
                  </a:lnTo>
                  <a:lnTo>
                    <a:pt x="332542" y="2926"/>
                  </a:lnTo>
                  <a:lnTo>
                    <a:pt x="380238" y="0"/>
                  </a:lnTo>
                  <a:lnTo>
                    <a:pt x="427945" y="2926"/>
                  </a:lnTo>
                  <a:lnTo>
                    <a:pt x="473881" y="11470"/>
                  </a:lnTo>
                  <a:lnTo>
                    <a:pt x="517690" y="25281"/>
                  </a:lnTo>
                  <a:lnTo>
                    <a:pt x="559015" y="44006"/>
                  </a:lnTo>
                  <a:lnTo>
                    <a:pt x="597501" y="67294"/>
                  </a:lnTo>
                  <a:lnTo>
                    <a:pt x="632792" y="94794"/>
                  </a:lnTo>
                  <a:lnTo>
                    <a:pt x="664532" y="126153"/>
                  </a:lnTo>
                  <a:lnTo>
                    <a:pt x="692365" y="161020"/>
                  </a:lnTo>
                  <a:lnTo>
                    <a:pt x="715936" y="199044"/>
                  </a:lnTo>
                  <a:lnTo>
                    <a:pt x="734888" y="239872"/>
                  </a:lnTo>
                  <a:lnTo>
                    <a:pt x="748866" y="283152"/>
                  </a:lnTo>
                  <a:lnTo>
                    <a:pt x="757514" y="328534"/>
                  </a:lnTo>
                  <a:lnTo>
                    <a:pt x="760476" y="375665"/>
                  </a:lnTo>
                  <a:lnTo>
                    <a:pt x="757514" y="422797"/>
                  </a:lnTo>
                  <a:lnTo>
                    <a:pt x="748866" y="468179"/>
                  </a:lnTo>
                  <a:lnTo>
                    <a:pt x="734888" y="511459"/>
                  </a:lnTo>
                  <a:lnTo>
                    <a:pt x="715936" y="552287"/>
                  </a:lnTo>
                  <a:lnTo>
                    <a:pt x="692365" y="590311"/>
                  </a:lnTo>
                  <a:lnTo>
                    <a:pt x="664532" y="625178"/>
                  </a:lnTo>
                  <a:lnTo>
                    <a:pt x="632792" y="656537"/>
                  </a:lnTo>
                  <a:lnTo>
                    <a:pt x="597501" y="684037"/>
                  </a:lnTo>
                  <a:lnTo>
                    <a:pt x="559015" y="707325"/>
                  </a:lnTo>
                  <a:lnTo>
                    <a:pt x="517690" y="726050"/>
                  </a:lnTo>
                  <a:lnTo>
                    <a:pt x="473881" y="739861"/>
                  </a:lnTo>
                  <a:lnTo>
                    <a:pt x="427945" y="748405"/>
                  </a:lnTo>
                  <a:lnTo>
                    <a:pt x="380238" y="751332"/>
                  </a:lnTo>
                  <a:lnTo>
                    <a:pt x="332542" y="748405"/>
                  </a:lnTo>
                  <a:lnTo>
                    <a:pt x="286615" y="739861"/>
                  </a:lnTo>
                  <a:lnTo>
                    <a:pt x="242811" y="726050"/>
                  </a:lnTo>
                  <a:lnTo>
                    <a:pt x="201488" y="707325"/>
                  </a:lnTo>
                  <a:lnTo>
                    <a:pt x="163002" y="684037"/>
                  </a:lnTo>
                  <a:lnTo>
                    <a:pt x="127708" y="656537"/>
                  </a:lnTo>
                  <a:lnTo>
                    <a:pt x="95965" y="625178"/>
                  </a:lnTo>
                  <a:lnTo>
                    <a:pt x="68127" y="590311"/>
                  </a:lnTo>
                  <a:lnTo>
                    <a:pt x="44551" y="552287"/>
                  </a:lnTo>
                  <a:lnTo>
                    <a:pt x="25594" y="511459"/>
                  </a:lnTo>
                  <a:lnTo>
                    <a:pt x="11613" y="468179"/>
                  </a:lnTo>
                  <a:lnTo>
                    <a:pt x="2962" y="422797"/>
                  </a:lnTo>
                  <a:lnTo>
                    <a:pt x="0" y="37566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0"/>
            <p:cNvSpPr/>
            <p:nvPr/>
          </p:nvSpPr>
          <p:spPr>
            <a:xfrm>
              <a:off x="1556004" y="1386840"/>
              <a:ext cx="0" cy="629285"/>
            </a:xfrm>
            <a:custGeom>
              <a:avLst/>
              <a:gdLst/>
              <a:ahLst/>
              <a:cxnLst/>
              <a:rect l="l" t="t" r="r" b="b"/>
              <a:pathLst>
                <a:path h="629285">
                  <a:moveTo>
                    <a:pt x="0" y="0"/>
                  </a:moveTo>
                  <a:lnTo>
                    <a:pt x="0" y="629285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2" name="object 12"/>
          <p:cNvSpPr/>
          <p:nvPr/>
        </p:nvSpPr>
        <p:spPr>
          <a:xfrm>
            <a:off x="9591235" y="5186349"/>
            <a:ext cx="1492317" cy="814156"/>
          </a:xfrm>
          <a:custGeom>
            <a:avLst/>
            <a:gdLst/>
            <a:ahLst/>
            <a:cxnLst/>
            <a:rect l="l" t="t" r="r" b="b"/>
            <a:pathLst>
              <a:path w="1430020" h="775969">
                <a:moveTo>
                  <a:pt x="1300226" y="0"/>
                </a:moveTo>
                <a:lnTo>
                  <a:pt x="129285" y="0"/>
                </a:lnTo>
                <a:lnTo>
                  <a:pt x="78974" y="10163"/>
                </a:lnTo>
                <a:lnTo>
                  <a:pt x="37877" y="37877"/>
                </a:lnTo>
                <a:lnTo>
                  <a:pt x="10163" y="78974"/>
                </a:lnTo>
                <a:lnTo>
                  <a:pt x="0" y="129286"/>
                </a:lnTo>
                <a:lnTo>
                  <a:pt x="0" y="646429"/>
                </a:lnTo>
                <a:lnTo>
                  <a:pt x="10163" y="696741"/>
                </a:lnTo>
                <a:lnTo>
                  <a:pt x="37877" y="737838"/>
                </a:lnTo>
                <a:lnTo>
                  <a:pt x="78974" y="765552"/>
                </a:lnTo>
                <a:lnTo>
                  <a:pt x="129285" y="775715"/>
                </a:lnTo>
                <a:lnTo>
                  <a:pt x="1300226" y="775715"/>
                </a:lnTo>
                <a:lnTo>
                  <a:pt x="1350537" y="765552"/>
                </a:lnTo>
                <a:lnTo>
                  <a:pt x="1391634" y="737838"/>
                </a:lnTo>
                <a:lnTo>
                  <a:pt x="1419348" y="696741"/>
                </a:lnTo>
                <a:lnTo>
                  <a:pt x="1429512" y="646429"/>
                </a:lnTo>
                <a:lnTo>
                  <a:pt x="1429512" y="129286"/>
                </a:lnTo>
                <a:lnTo>
                  <a:pt x="1419348" y="78974"/>
                </a:lnTo>
                <a:lnTo>
                  <a:pt x="1391634" y="37877"/>
                </a:lnTo>
                <a:lnTo>
                  <a:pt x="1350537" y="10163"/>
                </a:lnTo>
                <a:lnTo>
                  <a:pt x="13002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3"/>
          <p:cNvSpPr txBox="1"/>
          <p:nvPr/>
        </p:nvSpPr>
        <p:spPr>
          <a:xfrm>
            <a:off x="11293283" y="5684658"/>
            <a:ext cx="974917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b="1" spc="5" dirty="0" smtClean="0">
                <a:solidFill>
                  <a:srgbClr val="00AF50"/>
                </a:solidFill>
                <a:latin typeface="Arial"/>
                <a:cs typeface="Arial"/>
              </a:rPr>
              <a:t>13 позиций</a:t>
            </a:r>
          </a:p>
        </p:txBody>
      </p:sp>
      <p:sp>
        <p:nvSpPr>
          <p:cNvPr id="144" name="object 33"/>
          <p:cNvSpPr txBox="1"/>
          <p:nvPr/>
        </p:nvSpPr>
        <p:spPr>
          <a:xfrm>
            <a:off x="9532941" y="5161335"/>
            <a:ext cx="1582929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spc="5" dirty="0" smtClean="0">
                <a:solidFill>
                  <a:srgbClr val="1D6AA6"/>
                </a:solidFill>
                <a:latin typeface="Arial"/>
                <a:cs typeface="Arial"/>
              </a:rPr>
              <a:t>2 </a:t>
            </a:r>
            <a:r>
              <a:rPr lang="ru-RU" sz="1400" b="1" spc="-10" dirty="0">
                <a:solidFill>
                  <a:srgbClr val="1D6AA6"/>
                </a:solidFill>
                <a:latin typeface="Arial"/>
                <a:cs typeface="Arial"/>
              </a:rPr>
              <a:t>позиция</a:t>
            </a:r>
            <a:endParaRPr sz="1400" b="1" spc="-10" dirty="0">
              <a:solidFill>
                <a:srgbClr val="1D6AA6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lang="en-US" sz="1400" b="1" spc="-10" dirty="0" smtClean="0">
                <a:solidFill>
                  <a:srgbClr val="1D6AA6"/>
                </a:solidFill>
                <a:latin typeface="Arial"/>
                <a:cs typeface="Arial"/>
              </a:rPr>
              <a:t>  </a:t>
            </a:r>
            <a:r>
              <a:rPr lang="ru-RU" sz="1400" b="1" spc="-10" dirty="0" smtClean="0">
                <a:solidFill>
                  <a:srgbClr val="1D6AA6"/>
                </a:solidFill>
                <a:latin typeface="Arial"/>
                <a:cs typeface="Arial"/>
              </a:rPr>
              <a:t>по </a:t>
            </a:r>
            <a:r>
              <a:rPr lang="ru-RU" sz="1400" b="1" spc="-10" dirty="0">
                <a:solidFill>
                  <a:srgbClr val="1D6AA6"/>
                </a:solidFill>
                <a:latin typeface="Arial"/>
                <a:cs typeface="Arial"/>
              </a:rPr>
              <a:t>с</a:t>
            </a:r>
            <a:r>
              <a:rPr lang="ru-RU" sz="1400" b="1" spc="-10" dirty="0" smtClean="0">
                <a:solidFill>
                  <a:srgbClr val="1D6AA6"/>
                </a:solidFill>
                <a:latin typeface="Arial"/>
                <a:cs typeface="Arial"/>
              </a:rPr>
              <a:t>тране</a:t>
            </a:r>
          </a:p>
        </p:txBody>
      </p:sp>
      <p:sp>
        <p:nvSpPr>
          <p:cNvPr id="147" name="object 67"/>
          <p:cNvSpPr txBox="1"/>
          <p:nvPr/>
        </p:nvSpPr>
        <p:spPr>
          <a:xfrm>
            <a:off x="8644890" y="4859749"/>
            <a:ext cx="27851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95" dirty="0" smtClean="0">
                <a:latin typeface="Arial"/>
                <a:cs typeface="Arial"/>
              </a:rPr>
              <a:t>РЕЗУЛЬТАТЫ МОДО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48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829998" y="5299560"/>
            <a:ext cx="519684" cy="51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1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924143" y="778763"/>
            <a:ext cx="7909559" cy="2008091"/>
            <a:chOff x="2260854" y="778763"/>
            <a:chExt cx="7909559" cy="1828166"/>
          </a:xfrm>
        </p:grpSpPr>
        <p:sp>
          <p:nvSpPr>
            <p:cNvPr id="4" name="object 4"/>
            <p:cNvSpPr/>
            <p:nvPr/>
          </p:nvSpPr>
          <p:spPr>
            <a:xfrm>
              <a:off x="2260854" y="919734"/>
              <a:ext cx="7909559" cy="1687195"/>
            </a:xfrm>
            <a:custGeom>
              <a:avLst/>
              <a:gdLst/>
              <a:ahLst/>
              <a:cxnLst/>
              <a:rect l="l" t="t" r="r" b="b"/>
              <a:pathLst>
                <a:path w="7909559" h="1687195">
                  <a:moveTo>
                    <a:pt x="0" y="148589"/>
                  </a:moveTo>
                  <a:lnTo>
                    <a:pt x="7577" y="101632"/>
                  </a:lnTo>
                  <a:lnTo>
                    <a:pt x="28675" y="60844"/>
                  </a:lnTo>
                  <a:lnTo>
                    <a:pt x="60844" y="28675"/>
                  </a:lnTo>
                  <a:lnTo>
                    <a:pt x="101632" y="7577"/>
                  </a:lnTo>
                  <a:lnTo>
                    <a:pt x="148589" y="0"/>
                  </a:lnTo>
                  <a:lnTo>
                    <a:pt x="7760970" y="0"/>
                  </a:lnTo>
                  <a:lnTo>
                    <a:pt x="7807927" y="7577"/>
                  </a:lnTo>
                  <a:lnTo>
                    <a:pt x="7848715" y="28675"/>
                  </a:lnTo>
                  <a:lnTo>
                    <a:pt x="7880884" y="60844"/>
                  </a:lnTo>
                  <a:lnTo>
                    <a:pt x="7901982" y="101632"/>
                  </a:lnTo>
                  <a:lnTo>
                    <a:pt x="7909560" y="148589"/>
                  </a:lnTo>
                  <a:lnTo>
                    <a:pt x="7909560" y="1538477"/>
                  </a:lnTo>
                  <a:lnTo>
                    <a:pt x="7901982" y="1585435"/>
                  </a:lnTo>
                  <a:lnTo>
                    <a:pt x="7880884" y="1626223"/>
                  </a:lnTo>
                  <a:lnTo>
                    <a:pt x="7848715" y="1658392"/>
                  </a:lnTo>
                  <a:lnTo>
                    <a:pt x="7807927" y="1679490"/>
                  </a:lnTo>
                  <a:lnTo>
                    <a:pt x="7760970" y="1687067"/>
                  </a:lnTo>
                  <a:lnTo>
                    <a:pt x="148589" y="1687067"/>
                  </a:lnTo>
                  <a:lnTo>
                    <a:pt x="101632" y="1679490"/>
                  </a:lnTo>
                  <a:lnTo>
                    <a:pt x="60844" y="1658392"/>
                  </a:lnTo>
                  <a:lnTo>
                    <a:pt x="28675" y="1626223"/>
                  </a:lnTo>
                  <a:lnTo>
                    <a:pt x="7577" y="1585435"/>
                  </a:lnTo>
                  <a:lnTo>
                    <a:pt x="0" y="1538477"/>
                  </a:lnTo>
                  <a:lnTo>
                    <a:pt x="0" y="14858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90800" y="778763"/>
              <a:ext cx="7303388" cy="338455"/>
            </a:xfrm>
            <a:custGeom>
              <a:avLst/>
              <a:gdLst/>
              <a:ahLst/>
              <a:cxnLst/>
              <a:rect l="l" t="t" r="r" b="b"/>
              <a:pathLst>
                <a:path w="6809740" h="338455">
                  <a:moveTo>
                    <a:pt x="6755257" y="0"/>
                  </a:moveTo>
                  <a:lnTo>
                    <a:pt x="53975" y="0"/>
                  </a:lnTo>
                  <a:lnTo>
                    <a:pt x="32950" y="4236"/>
                  </a:lnTo>
                  <a:lnTo>
                    <a:pt x="15795" y="15795"/>
                  </a:lnTo>
                  <a:lnTo>
                    <a:pt x="4236" y="32950"/>
                  </a:lnTo>
                  <a:lnTo>
                    <a:pt x="0" y="53975"/>
                  </a:lnTo>
                  <a:lnTo>
                    <a:pt x="0" y="284352"/>
                  </a:lnTo>
                  <a:lnTo>
                    <a:pt x="4236" y="305377"/>
                  </a:lnTo>
                  <a:lnTo>
                    <a:pt x="15795" y="322532"/>
                  </a:lnTo>
                  <a:lnTo>
                    <a:pt x="32950" y="334091"/>
                  </a:lnTo>
                  <a:lnTo>
                    <a:pt x="53975" y="338327"/>
                  </a:lnTo>
                  <a:lnTo>
                    <a:pt x="6755257" y="338327"/>
                  </a:lnTo>
                  <a:lnTo>
                    <a:pt x="6776281" y="334091"/>
                  </a:lnTo>
                  <a:lnTo>
                    <a:pt x="6793436" y="322532"/>
                  </a:lnTo>
                  <a:lnTo>
                    <a:pt x="6804995" y="305377"/>
                  </a:lnTo>
                  <a:lnTo>
                    <a:pt x="6809232" y="284352"/>
                  </a:lnTo>
                  <a:lnTo>
                    <a:pt x="6809232" y="53975"/>
                  </a:lnTo>
                  <a:lnTo>
                    <a:pt x="6804995" y="32950"/>
                  </a:lnTo>
                  <a:lnTo>
                    <a:pt x="6793436" y="15795"/>
                  </a:lnTo>
                  <a:lnTo>
                    <a:pt x="6776281" y="4236"/>
                  </a:lnTo>
                  <a:lnTo>
                    <a:pt x="67552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-457200" y="346665"/>
            <a:ext cx="10018013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 dirty="0">
              <a:latin typeface="Arial"/>
              <a:cs typeface="Arial"/>
            </a:endParaRPr>
          </a:p>
          <a:p>
            <a:pPr marL="2746375" algn="ctr">
              <a:lnSpc>
                <a:spcPct val="100000"/>
              </a:lnSpc>
              <a:spcBef>
                <a:spcPts val="1225"/>
              </a:spcBef>
              <a:tabLst>
                <a:tab pos="6849109" algn="l"/>
              </a:tabLst>
            </a:pPr>
            <a:r>
              <a:rPr lang="ru-RU" sz="1400" b="1" spc="70" dirty="0" smtClean="0">
                <a:solidFill>
                  <a:srgbClr val="006FC0"/>
                </a:solidFill>
                <a:latin typeface="Arial"/>
                <a:cs typeface="Arial"/>
              </a:rPr>
              <a:t>ОХВАТ ДОПОЛНИТЕЛЬНЫМ ОБРАЗОВАНИЕМ СОСТАВЛЯЕТ </a:t>
            </a:r>
            <a:r>
              <a:rPr lang="ru-RU" sz="2000" b="1" spc="70" dirty="0" smtClean="0">
                <a:solidFill>
                  <a:srgbClr val="006FC0"/>
                </a:solidFill>
                <a:latin typeface="Arial"/>
                <a:cs typeface="Arial"/>
              </a:rPr>
              <a:t>81,5%</a:t>
            </a:r>
            <a:endParaRPr lang="ru-RU" sz="20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04217" y="1389824"/>
            <a:ext cx="2710180" cy="817244"/>
            <a:chOff x="1840928" y="1389824"/>
            <a:chExt cx="2710180" cy="817244"/>
          </a:xfrm>
        </p:grpSpPr>
        <p:sp>
          <p:nvSpPr>
            <p:cNvPr id="8" name="object 8"/>
            <p:cNvSpPr/>
            <p:nvPr/>
          </p:nvSpPr>
          <p:spPr>
            <a:xfrm>
              <a:off x="1853946" y="1402841"/>
              <a:ext cx="824865" cy="782320"/>
            </a:xfrm>
            <a:custGeom>
              <a:avLst/>
              <a:gdLst/>
              <a:ahLst/>
              <a:cxnLst/>
              <a:rect l="l" t="t" r="r" b="b"/>
              <a:pathLst>
                <a:path w="824864" h="782319">
                  <a:moveTo>
                    <a:pt x="412242" y="0"/>
                  </a:moveTo>
                  <a:lnTo>
                    <a:pt x="364159" y="2629"/>
                  </a:lnTo>
                  <a:lnTo>
                    <a:pt x="317707" y="10323"/>
                  </a:lnTo>
                  <a:lnTo>
                    <a:pt x="273195" y="22788"/>
                  </a:lnTo>
                  <a:lnTo>
                    <a:pt x="230932" y="39730"/>
                  </a:lnTo>
                  <a:lnTo>
                    <a:pt x="191227" y="60857"/>
                  </a:lnTo>
                  <a:lnTo>
                    <a:pt x="154390" y="85874"/>
                  </a:lnTo>
                  <a:lnTo>
                    <a:pt x="120729" y="114490"/>
                  </a:lnTo>
                  <a:lnTo>
                    <a:pt x="90553" y="146410"/>
                  </a:lnTo>
                  <a:lnTo>
                    <a:pt x="64172" y="181342"/>
                  </a:lnTo>
                  <a:lnTo>
                    <a:pt x="41894" y="218991"/>
                  </a:lnTo>
                  <a:lnTo>
                    <a:pt x="24029" y="259066"/>
                  </a:lnTo>
                  <a:lnTo>
                    <a:pt x="10885" y="301272"/>
                  </a:lnTo>
                  <a:lnTo>
                    <a:pt x="2772" y="345316"/>
                  </a:lnTo>
                  <a:lnTo>
                    <a:pt x="0" y="390906"/>
                  </a:lnTo>
                  <a:lnTo>
                    <a:pt x="2772" y="436495"/>
                  </a:lnTo>
                  <a:lnTo>
                    <a:pt x="10885" y="480539"/>
                  </a:lnTo>
                  <a:lnTo>
                    <a:pt x="24029" y="522745"/>
                  </a:lnTo>
                  <a:lnTo>
                    <a:pt x="41894" y="562820"/>
                  </a:lnTo>
                  <a:lnTo>
                    <a:pt x="64172" y="600469"/>
                  </a:lnTo>
                  <a:lnTo>
                    <a:pt x="90553" y="635401"/>
                  </a:lnTo>
                  <a:lnTo>
                    <a:pt x="120729" y="667321"/>
                  </a:lnTo>
                  <a:lnTo>
                    <a:pt x="154390" y="695937"/>
                  </a:lnTo>
                  <a:lnTo>
                    <a:pt x="191227" y="720954"/>
                  </a:lnTo>
                  <a:lnTo>
                    <a:pt x="230932" y="742081"/>
                  </a:lnTo>
                  <a:lnTo>
                    <a:pt x="273195" y="759023"/>
                  </a:lnTo>
                  <a:lnTo>
                    <a:pt x="317707" y="771488"/>
                  </a:lnTo>
                  <a:lnTo>
                    <a:pt x="364159" y="779182"/>
                  </a:lnTo>
                  <a:lnTo>
                    <a:pt x="412242" y="781812"/>
                  </a:lnTo>
                  <a:lnTo>
                    <a:pt x="460324" y="779182"/>
                  </a:lnTo>
                  <a:lnTo>
                    <a:pt x="506776" y="771488"/>
                  </a:lnTo>
                  <a:lnTo>
                    <a:pt x="551288" y="759023"/>
                  </a:lnTo>
                  <a:lnTo>
                    <a:pt x="593551" y="742081"/>
                  </a:lnTo>
                  <a:lnTo>
                    <a:pt x="633256" y="720954"/>
                  </a:lnTo>
                  <a:lnTo>
                    <a:pt x="670093" y="695937"/>
                  </a:lnTo>
                  <a:lnTo>
                    <a:pt x="703754" y="667321"/>
                  </a:lnTo>
                  <a:lnTo>
                    <a:pt x="733930" y="635401"/>
                  </a:lnTo>
                  <a:lnTo>
                    <a:pt x="760311" y="600469"/>
                  </a:lnTo>
                  <a:lnTo>
                    <a:pt x="782589" y="562820"/>
                  </a:lnTo>
                  <a:lnTo>
                    <a:pt x="800454" y="522745"/>
                  </a:lnTo>
                  <a:lnTo>
                    <a:pt x="813598" y="480539"/>
                  </a:lnTo>
                  <a:lnTo>
                    <a:pt x="821711" y="436495"/>
                  </a:lnTo>
                  <a:lnTo>
                    <a:pt x="824484" y="390906"/>
                  </a:lnTo>
                  <a:lnTo>
                    <a:pt x="821711" y="345316"/>
                  </a:lnTo>
                  <a:lnTo>
                    <a:pt x="813598" y="301272"/>
                  </a:lnTo>
                  <a:lnTo>
                    <a:pt x="800454" y="259066"/>
                  </a:lnTo>
                  <a:lnTo>
                    <a:pt x="782589" y="218991"/>
                  </a:lnTo>
                  <a:lnTo>
                    <a:pt x="760311" y="181342"/>
                  </a:lnTo>
                  <a:lnTo>
                    <a:pt x="733930" y="146410"/>
                  </a:lnTo>
                  <a:lnTo>
                    <a:pt x="703754" y="114490"/>
                  </a:lnTo>
                  <a:lnTo>
                    <a:pt x="670093" y="85874"/>
                  </a:lnTo>
                  <a:lnTo>
                    <a:pt x="633256" y="60857"/>
                  </a:lnTo>
                  <a:lnTo>
                    <a:pt x="593551" y="39730"/>
                  </a:lnTo>
                  <a:lnTo>
                    <a:pt x="551288" y="22788"/>
                  </a:lnTo>
                  <a:lnTo>
                    <a:pt x="506776" y="10323"/>
                  </a:lnTo>
                  <a:lnTo>
                    <a:pt x="460324" y="2629"/>
                  </a:lnTo>
                  <a:lnTo>
                    <a:pt x="4122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53946" y="1402841"/>
              <a:ext cx="824865" cy="782320"/>
            </a:xfrm>
            <a:custGeom>
              <a:avLst/>
              <a:gdLst/>
              <a:ahLst/>
              <a:cxnLst/>
              <a:rect l="l" t="t" r="r" b="b"/>
              <a:pathLst>
                <a:path w="824864" h="782319">
                  <a:moveTo>
                    <a:pt x="0" y="390906"/>
                  </a:moveTo>
                  <a:lnTo>
                    <a:pt x="2772" y="345316"/>
                  </a:lnTo>
                  <a:lnTo>
                    <a:pt x="10885" y="301272"/>
                  </a:lnTo>
                  <a:lnTo>
                    <a:pt x="24029" y="259066"/>
                  </a:lnTo>
                  <a:lnTo>
                    <a:pt x="41894" y="218991"/>
                  </a:lnTo>
                  <a:lnTo>
                    <a:pt x="64172" y="181342"/>
                  </a:lnTo>
                  <a:lnTo>
                    <a:pt x="90553" y="146410"/>
                  </a:lnTo>
                  <a:lnTo>
                    <a:pt x="120729" y="114490"/>
                  </a:lnTo>
                  <a:lnTo>
                    <a:pt x="154390" y="85874"/>
                  </a:lnTo>
                  <a:lnTo>
                    <a:pt x="191227" y="60857"/>
                  </a:lnTo>
                  <a:lnTo>
                    <a:pt x="230932" y="39730"/>
                  </a:lnTo>
                  <a:lnTo>
                    <a:pt x="273195" y="22788"/>
                  </a:lnTo>
                  <a:lnTo>
                    <a:pt x="317707" y="10323"/>
                  </a:lnTo>
                  <a:lnTo>
                    <a:pt x="364159" y="2629"/>
                  </a:lnTo>
                  <a:lnTo>
                    <a:pt x="412242" y="0"/>
                  </a:lnTo>
                  <a:lnTo>
                    <a:pt x="460324" y="2629"/>
                  </a:lnTo>
                  <a:lnTo>
                    <a:pt x="506776" y="10323"/>
                  </a:lnTo>
                  <a:lnTo>
                    <a:pt x="551288" y="22788"/>
                  </a:lnTo>
                  <a:lnTo>
                    <a:pt x="593551" y="39730"/>
                  </a:lnTo>
                  <a:lnTo>
                    <a:pt x="633256" y="60857"/>
                  </a:lnTo>
                  <a:lnTo>
                    <a:pt x="670093" y="85874"/>
                  </a:lnTo>
                  <a:lnTo>
                    <a:pt x="703754" y="114490"/>
                  </a:lnTo>
                  <a:lnTo>
                    <a:pt x="733930" y="146410"/>
                  </a:lnTo>
                  <a:lnTo>
                    <a:pt x="760311" y="181342"/>
                  </a:lnTo>
                  <a:lnTo>
                    <a:pt x="782589" y="218991"/>
                  </a:lnTo>
                  <a:lnTo>
                    <a:pt x="800454" y="259066"/>
                  </a:lnTo>
                  <a:lnTo>
                    <a:pt x="813598" y="301272"/>
                  </a:lnTo>
                  <a:lnTo>
                    <a:pt x="821711" y="345316"/>
                  </a:lnTo>
                  <a:lnTo>
                    <a:pt x="824484" y="390906"/>
                  </a:lnTo>
                  <a:lnTo>
                    <a:pt x="821711" y="436495"/>
                  </a:lnTo>
                  <a:lnTo>
                    <a:pt x="813598" y="480539"/>
                  </a:lnTo>
                  <a:lnTo>
                    <a:pt x="800454" y="522745"/>
                  </a:lnTo>
                  <a:lnTo>
                    <a:pt x="782589" y="562820"/>
                  </a:lnTo>
                  <a:lnTo>
                    <a:pt x="760311" y="600469"/>
                  </a:lnTo>
                  <a:lnTo>
                    <a:pt x="733930" y="635401"/>
                  </a:lnTo>
                  <a:lnTo>
                    <a:pt x="703754" y="667321"/>
                  </a:lnTo>
                  <a:lnTo>
                    <a:pt x="670093" y="695937"/>
                  </a:lnTo>
                  <a:lnTo>
                    <a:pt x="633256" y="720954"/>
                  </a:lnTo>
                  <a:lnTo>
                    <a:pt x="593551" y="742081"/>
                  </a:lnTo>
                  <a:lnTo>
                    <a:pt x="551288" y="759023"/>
                  </a:lnTo>
                  <a:lnTo>
                    <a:pt x="506776" y="771488"/>
                  </a:lnTo>
                  <a:lnTo>
                    <a:pt x="460324" y="779182"/>
                  </a:lnTo>
                  <a:lnTo>
                    <a:pt x="412242" y="781812"/>
                  </a:lnTo>
                  <a:lnTo>
                    <a:pt x="364159" y="779182"/>
                  </a:lnTo>
                  <a:lnTo>
                    <a:pt x="317707" y="771488"/>
                  </a:lnTo>
                  <a:lnTo>
                    <a:pt x="273195" y="759023"/>
                  </a:lnTo>
                  <a:lnTo>
                    <a:pt x="230932" y="742081"/>
                  </a:lnTo>
                  <a:lnTo>
                    <a:pt x="191227" y="720954"/>
                  </a:lnTo>
                  <a:lnTo>
                    <a:pt x="154390" y="695937"/>
                  </a:lnTo>
                  <a:lnTo>
                    <a:pt x="120729" y="667321"/>
                  </a:lnTo>
                  <a:lnTo>
                    <a:pt x="90553" y="635401"/>
                  </a:lnTo>
                  <a:lnTo>
                    <a:pt x="64172" y="600469"/>
                  </a:lnTo>
                  <a:lnTo>
                    <a:pt x="41894" y="562820"/>
                  </a:lnTo>
                  <a:lnTo>
                    <a:pt x="24029" y="522745"/>
                  </a:lnTo>
                  <a:lnTo>
                    <a:pt x="10885" y="480539"/>
                  </a:lnTo>
                  <a:lnTo>
                    <a:pt x="2772" y="436495"/>
                  </a:lnTo>
                  <a:lnTo>
                    <a:pt x="0" y="39090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10255" y="1415795"/>
              <a:ext cx="1740535" cy="791210"/>
            </a:xfrm>
            <a:custGeom>
              <a:avLst/>
              <a:gdLst/>
              <a:ahLst/>
              <a:cxnLst/>
              <a:rect l="l" t="t" r="r" b="b"/>
              <a:pathLst>
                <a:path w="1740535" h="791210">
                  <a:moveTo>
                    <a:pt x="1608582" y="0"/>
                  </a:moveTo>
                  <a:lnTo>
                    <a:pt x="131825" y="0"/>
                  </a:lnTo>
                  <a:lnTo>
                    <a:pt x="90172" y="6723"/>
                  </a:lnTo>
                  <a:lnTo>
                    <a:pt x="53986" y="25444"/>
                  </a:lnTo>
                  <a:lnTo>
                    <a:pt x="25444" y="53986"/>
                  </a:lnTo>
                  <a:lnTo>
                    <a:pt x="6723" y="90172"/>
                  </a:lnTo>
                  <a:lnTo>
                    <a:pt x="0" y="131825"/>
                  </a:lnTo>
                  <a:lnTo>
                    <a:pt x="0" y="659129"/>
                  </a:lnTo>
                  <a:lnTo>
                    <a:pt x="6723" y="700783"/>
                  </a:lnTo>
                  <a:lnTo>
                    <a:pt x="25444" y="736969"/>
                  </a:lnTo>
                  <a:lnTo>
                    <a:pt x="53986" y="765511"/>
                  </a:lnTo>
                  <a:lnTo>
                    <a:pt x="90172" y="784232"/>
                  </a:lnTo>
                  <a:lnTo>
                    <a:pt x="131825" y="790955"/>
                  </a:lnTo>
                  <a:lnTo>
                    <a:pt x="1608582" y="790955"/>
                  </a:lnTo>
                  <a:lnTo>
                    <a:pt x="1650235" y="784232"/>
                  </a:lnTo>
                  <a:lnTo>
                    <a:pt x="1686421" y="765511"/>
                  </a:lnTo>
                  <a:lnTo>
                    <a:pt x="1714963" y="736969"/>
                  </a:lnTo>
                  <a:lnTo>
                    <a:pt x="1733684" y="700783"/>
                  </a:lnTo>
                  <a:lnTo>
                    <a:pt x="1740408" y="659129"/>
                  </a:lnTo>
                  <a:lnTo>
                    <a:pt x="1740408" y="131825"/>
                  </a:lnTo>
                  <a:lnTo>
                    <a:pt x="1733684" y="90172"/>
                  </a:lnTo>
                  <a:lnTo>
                    <a:pt x="1714963" y="53986"/>
                  </a:lnTo>
                  <a:lnTo>
                    <a:pt x="1686421" y="25444"/>
                  </a:lnTo>
                  <a:lnTo>
                    <a:pt x="1650235" y="6723"/>
                  </a:lnTo>
                  <a:lnTo>
                    <a:pt x="16085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46248" y="1495043"/>
              <a:ext cx="0" cy="568960"/>
            </a:xfrm>
            <a:custGeom>
              <a:avLst/>
              <a:gdLst/>
              <a:ahLst/>
              <a:cxnLst/>
              <a:rect l="l" t="t" r="r" b="b"/>
              <a:pathLst>
                <a:path h="568960">
                  <a:moveTo>
                    <a:pt x="0" y="0"/>
                  </a:moveTo>
                  <a:lnTo>
                    <a:pt x="0" y="56883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482689" y="1159203"/>
            <a:ext cx="1812036" cy="1599156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37820">
              <a:lnSpc>
                <a:spcPct val="100000"/>
              </a:lnSpc>
              <a:spcBef>
                <a:spcPts val="790"/>
              </a:spcBef>
            </a:pPr>
            <a:r>
              <a:rPr lang="ru-RU" sz="6600" b="1" spc="484" dirty="0" smtClean="0">
                <a:solidFill>
                  <a:srgbClr val="006FC0"/>
                </a:solidFill>
                <a:latin typeface="Arial"/>
                <a:cs typeface="Arial"/>
              </a:rPr>
              <a:t>13</a:t>
            </a:r>
            <a:endParaRPr sz="6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lang="ru-RU" sz="1400" b="1" spc="-40" dirty="0" smtClean="0">
                <a:latin typeface="Arial"/>
                <a:cs typeface="Arial"/>
              </a:rPr>
              <a:t>     ОРГАНИЗАЦИЙ</a:t>
            </a:r>
          </a:p>
          <a:p>
            <a:pPr marL="12700" algn="ctr">
              <a:lnSpc>
                <a:spcPct val="100000"/>
              </a:lnSpc>
              <a:spcBef>
                <a:spcPts val="150"/>
              </a:spcBef>
            </a:pPr>
            <a:r>
              <a:rPr lang="ru-RU" sz="1100" i="1" spc="-40" dirty="0" smtClean="0">
                <a:latin typeface="Arial"/>
                <a:cs typeface="Arial"/>
              </a:rPr>
              <a:t>(гос. – 11, част. – 2)</a:t>
            </a:r>
            <a:endParaRPr lang="ru-RU" sz="1100" i="1" dirty="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2029" y="1420367"/>
            <a:ext cx="2303145" cy="783590"/>
            <a:chOff x="4908740" y="1420367"/>
            <a:chExt cx="2303145" cy="783590"/>
          </a:xfrm>
        </p:grpSpPr>
        <p:sp>
          <p:nvSpPr>
            <p:cNvPr id="14" name="object 14"/>
            <p:cNvSpPr/>
            <p:nvPr/>
          </p:nvSpPr>
          <p:spPr>
            <a:xfrm>
              <a:off x="4921758" y="1506473"/>
              <a:ext cx="227329" cy="489584"/>
            </a:xfrm>
            <a:custGeom>
              <a:avLst/>
              <a:gdLst/>
              <a:ahLst/>
              <a:cxnLst/>
              <a:rect l="l" t="t" r="r" b="b"/>
              <a:pathLst>
                <a:path w="227329" h="489585">
                  <a:moveTo>
                    <a:pt x="76707" y="0"/>
                  </a:moveTo>
                  <a:lnTo>
                    <a:pt x="0" y="0"/>
                  </a:lnTo>
                  <a:lnTo>
                    <a:pt x="150367" y="244601"/>
                  </a:lnTo>
                  <a:lnTo>
                    <a:pt x="0" y="489203"/>
                  </a:lnTo>
                  <a:lnTo>
                    <a:pt x="76707" y="489203"/>
                  </a:lnTo>
                  <a:lnTo>
                    <a:pt x="227075" y="244601"/>
                  </a:lnTo>
                  <a:lnTo>
                    <a:pt x="76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21758" y="1506473"/>
              <a:ext cx="227329" cy="489584"/>
            </a:xfrm>
            <a:custGeom>
              <a:avLst/>
              <a:gdLst/>
              <a:ahLst/>
              <a:cxnLst/>
              <a:rect l="l" t="t" r="r" b="b"/>
              <a:pathLst>
                <a:path w="227329" h="489585">
                  <a:moveTo>
                    <a:pt x="0" y="0"/>
                  </a:moveTo>
                  <a:lnTo>
                    <a:pt x="76707" y="0"/>
                  </a:lnTo>
                  <a:lnTo>
                    <a:pt x="227075" y="244601"/>
                  </a:lnTo>
                  <a:lnTo>
                    <a:pt x="76707" y="489203"/>
                  </a:lnTo>
                  <a:lnTo>
                    <a:pt x="0" y="489203"/>
                  </a:lnTo>
                  <a:lnTo>
                    <a:pt x="150367" y="244601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20818" y="1506473"/>
              <a:ext cx="227329" cy="489584"/>
            </a:xfrm>
            <a:custGeom>
              <a:avLst/>
              <a:gdLst/>
              <a:ahLst/>
              <a:cxnLst/>
              <a:rect l="l" t="t" r="r" b="b"/>
              <a:pathLst>
                <a:path w="227329" h="489585">
                  <a:moveTo>
                    <a:pt x="76708" y="0"/>
                  </a:moveTo>
                  <a:lnTo>
                    <a:pt x="0" y="0"/>
                  </a:lnTo>
                  <a:lnTo>
                    <a:pt x="150368" y="244601"/>
                  </a:lnTo>
                  <a:lnTo>
                    <a:pt x="0" y="489203"/>
                  </a:lnTo>
                  <a:lnTo>
                    <a:pt x="76708" y="489203"/>
                  </a:lnTo>
                  <a:lnTo>
                    <a:pt x="227076" y="244601"/>
                  </a:lnTo>
                  <a:lnTo>
                    <a:pt x="7670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20818" y="1506473"/>
              <a:ext cx="227329" cy="489584"/>
            </a:xfrm>
            <a:custGeom>
              <a:avLst/>
              <a:gdLst/>
              <a:ahLst/>
              <a:cxnLst/>
              <a:rect l="l" t="t" r="r" b="b"/>
              <a:pathLst>
                <a:path w="227329" h="489585">
                  <a:moveTo>
                    <a:pt x="0" y="0"/>
                  </a:moveTo>
                  <a:lnTo>
                    <a:pt x="76708" y="0"/>
                  </a:lnTo>
                  <a:lnTo>
                    <a:pt x="227076" y="244601"/>
                  </a:lnTo>
                  <a:lnTo>
                    <a:pt x="76708" y="489203"/>
                  </a:lnTo>
                  <a:lnTo>
                    <a:pt x="0" y="489203"/>
                  </a:lnTo>
                  <a:lnTo>
                    <a:pt x="150368" y="244601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71160" y="1420367"/>
              <a:ext cx="1740535" cy="783590"/>
            </a:xfrm>
            <a:custGeom>
              <a:avLst/>
              <a:gdLst/>
              <a:ahLst/>
              <a:cxnLst/>
              <a:rect l="l" t="t" r="r" b="b"/>
              <a:pathLst>
                <a:path w="1740534" h="783589">
                  <a:moveTo>
                    <a:pt x="1609851" y="0"/>
                  </a:moveTo>
                  <a:lnTo>
                    <a:pt x="130555" y="0"/>
                  </a:lnTo>
                  <a:lnTo>
                    <a:pt x="79724" y="10255"/>
                  </a:lnTo>
                  <a:lnTo>
                    <a:pt x="38226" y="38227"/>
                  </a:lnTo>
                  <a:lnTo>
                    <a:pt x="10255" y="79724"/>
                  </a:lnTo>
                  <a:lnTo>
                    <a:pt x="0" y="130556"/>
                  </a:lnTo>
                  <a:lnTo>
                    <a:pt x="0" y="652780"/>
                  </a:lnTo>
                  <a:lnTo>
                    <a:pt x="10255" y="703611"/>
                  </a:lnTo>
                  <a:lnTo>
                    <a:pt x="38226" y="745109"/>
                  </a:lnTo>
                  <a:lnTo>
                    <a:pt x="79724" y="773080"/>
                  </a:lnTo>
                  <a:lnTo>
                    <a:pt x="130555" y="783336"/>
                  </a:lnTo>
                  <a:lnTo>
                    <a:pt x="1609851" y="783336"/>
                  </a:lnTo>
                  <a:lnTo>
                    <a:pt x="1660683" y="773080"/>
                  </a:lnTo>
                  <a:lnTo>
                    <a:pt x="1702181" y="745109"/>
                  </a:lnTo>
                  <a:lnTo>
                    <a:pt x="1730152" y="703611"/>
                  </a:lnTo>
                  <a:lnTo>
                    <a:pt x="1740408" y="652780"/>
                  </a:lnTo>
                  <a:lnTo>
                    <a:pt x="1740408" y="130556"/>
                  </a:lnTo>
                  <a:lnTo>
                    <a:pt x="1730152" y="79724"/>
                  </a:lnTo>
                  <a:lnTo>
                    <a:pt x="1702181" y="38226"/>
                  </a:lnTo>
                  <a:lnTo>
                    <a:pt x="1660683" y="10255"/>
                  </a:lnTo>
                  <a:lnTo>
                    <a:pt x="16098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100667" y="1227785"/>
            <a:ext cx="1858010" cy="1253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8740" algn="ctr">
              <a:lnSpc>
                <a:spcPct val="100000"/>
              </a:lnSpc>
              <a:spcBef>
                <a:spcPts val="100"/>
              </a:spcBef>
            </a:pPr>
            <a:r>
              <a:rPr lang="ru-RU" sz="6600" b="1" spc="440" dirty="0" smtClean="0">
                <a:solidFill>
                  <a:srgbClr val="006FC0"/>
                </a:solidFill>
                <a:latin typeface="Arial"/>
                <a:cs typeface="Arial"/>
              </a:rPr>
              <a:t>135</a:t>
            </a:r>
            <a:endParaRPr sz="66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65"/>
              </a:spcBef>
            </a:pPr>
            <a:r>
              <a:rPr lang="ru-RU" sz="1400" b="1" spc="-40" dirty="0" smtClean="0">
                <a:latin typeface="Arial"/>
                <a:cs typeface="Arial"/>
              </a:rPr>
              <a:t>ФИЛИАЛОВ</a:t>
            </a:r>
            <a:endParaRPr lang="ru-RU" sz="14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833453" y="1417319"/>
            <a:ext cx="1740535" cy="786765"/>
          </a:xfrm>
          <a:custGeom>
            <a:avLst/>
            <a:gdLst/>
            <a:ahLst/>
            <a:cxnLst/>
            <a:rect l="l" t="t" r="r" b="b"/>
            <a:pathLst>
              <a:path w="1740534" h="786764">
                <a:moveTo>
                  <a:pt x="1609343" y="0"/>
                </a:moveTo>
                <a:lnTo>
                  <a:pt x="131063" y="0"/>
                </a:lnTo>
                <a:lnTo>
                  <a:pt x="80045" y="10298"/>
                </a:lnTo>
                <a:lnTo>
                  <a:pt x="38385" y="38385"/>
                </a:lnTo>
                <a:lnTo>
                  <a:pt x="10298" y="80045"/>
                </a:lnTo>
                <a:lnTo>
                  <a:pt x="0" y="131063"/>
                </a:lnTo>
                <a:lnTo>
                  <a:pt x="0" y="655319"/>
                </a:lnTo>
                <a:lnTo>
                  <a:pt x="10298" y="706338"/>
                </a:lnTo>
                <a:lnTo>
                  <a:pt x="38385" y="747998"/>
                </a:lnTo>
                <a:lnTo>
                  <a:pt x="80045" y="776085"/>
                </a:lnTo>
                <a:lnTo>
                  <a:pt x="131063" y="786383"/>
                </a:lnTo>
                <a:lnTo>
                  <a:pt x="1609343" y="786383"/>
                </a:lnTo>
                <a:lnTo>
                  <a:pt x="1660362" y="776085"/>
                </a:lnTo>
                <a:lnTo>
                  <a:pt x="1702022" y="747998"/>
                </a:lnTo>
                <a:lnTo>
                  <a:pt x="1730109" y="706338"/>
                </a:lnTo>
                <a:lnTo>
                  <a:pt x="1740407" y="655319"/>
                </a:lnTo>
                <a:lnTo>
                  <a:pt x="1740407" y="131063"/>
                </a:lnTo>
                <a:lnTo>
                  <a:pt x="1730109" y="80045"/>
                </a:lnTo>
                <a:lnTo>
                  <a:pt x="1702022" y="38385"/>
                </a:lnTo>
                <a:lnTo>
                  <a:pt x="1660362" y="10298"/>
                </a:lnTo>
                <a:lnTo>
                  <a:pt x="16093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833453" y="1255521"/>
            <a:ext cx="1740535" cy="1423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1910" algn="ctr">
              <a:lnSpc>
                <a:spcPts val="7790"/>
              </a:lnSpc>
              <a:spcBef>
                <a:spcPts val="100"/>
              </a:spcBef>
            </a:pPr>
            <a:r>
              <a:rPr lang="ru-RU" sz="6600" b="1" spc="695" dirty="0" smtClean="0">
                <a:solidFill>
                  <a:srgbClr val="006FC0"/>
                </a:solidFill>
                <a:latin typeface="Arial"/>
                <a:cs typeface="Arial"/>
              </a:rPr>
              <a:t>8</a:t>
            </a:r>
            <a:endParaRPr sz="6600" dirty="0">
              <a:latin typeface="Arial"/>
              <a:cs typeface="Arial"/>
            </a:endParaRPr>
          </a:p>
          <a:p>
            <a:pPr algn="ctr">
              <a:lnSpc>
                <a:spcPts val="1550"/>
              </a:lnSpc>
            </a:pPr>
            <a:r>
              <a:rPr lang="en-US" sz="1400" b="1" spc="-30" dirty="0" smtClean="0">
                <a:latin typeface="Arial"/>
                <a:cs typeface="Arial"/>
              </a:rPr>
              <a:t>COMMUNITY </a:t>
            </a:r>
            <a:r>
              <a:rPr lang="ru-RU" sz="1400" b="1" spc="-30" dirty="0" smtClean="0">
                <a:latin typeface="Arial"/>
                <a:cs typeface="Arial"/>
              </a:rPr>
              <a:t>ЦЕНТРОВ</a:t>
            </a:r>
            <a:endParaRPr lang="ru-RU" sz="1400" dirty="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248999" y="1495806"/>
            <a:ext cx="326388" cy="489584"/>
            <a:chOff x="7585710" y="1495806"/>
            <a:chExt cx="326388" cy="489584"/>
          </a:xfrm>
        </p:grpSpPr>
        <p:sp>
          <p:nvSpPr>
            <p:cNvPr id="23" name="object 23"/>
            <p:cNvSpPr/>
            <p:nvPr/>
          </p:nvSpPr>
          <p:spPr>
            <a:xfrm>
              <a:off x="7585710" y="1495806"/>
              <a:ext cx="227329" cy="489584"/>
            </a:xfrm>
            <a:custGeom>
              <a:avLst/>
              <a:gdLst/>
              <a:ahLst/>
              <a:cxnLst/>
              <a:rect l="l" t="t" r="r" b="b"/>
              <a:pathLst>
                <a:path w="227329" h="489585">
                  <a:moveTo>
                    <a:pt x="76708" y="0"/>
                  </a:moveTo>
                  <a:lnTo>
                    <a:pt x="0" y="0"/>
                  </a:lnTo>
                  <a:lnTo>
                    <a:pt x="150368" y="244602"/>
                  </a:lnTo>
                  <a:lnTo>
                    <a:pt x="0" y="489204"/>
                  </a:lnTo>
                  <a:lnTo>
                    <a:pt x="76708" y="489204"/>
                  </a:lnTo>
                  <a:lnTo>
                    <a:pt x="227075" y="244602"/>
                  </a:lnTo>
                  <a:lnTo>
                    <a:pt x="767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585710" y="1495806"/>
              <a:ext cx="227329" cy="489584"/>
            </a:xfrm>
            <a:custGeom>
              <a:avLst/>
              <a:gdLst/>
              <a:ahLst/>
              <a:cxnLst/>
              <a:rect l="l" t="t" r="r" b="b"/>
              <a:pathLst>
                <a:path w="227329" h="489585">
                  <a:moveTo>
                    <a:pt x="0" y="0"/>
                  </a:moveTo>
                  <a:lnTo>
                    <a:pt x="76708" y="0"/>
                  </a:lnTo>
                  <a:lnTo>
                    <a:pt x="227075" y="244602"/>
                  </a:lnTo>
                  <a:lnTo>
                    <a:pt x="76708" y="489204"/>
                  </a:lnTo>
                  <a:lnTo>
                    <a:pt x="0" y="489204"/>
                  </a:lnTo>
                  <a:lnTo>
                    <a:pt x="150368" y="244602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84769" y="1495806"/>
              <a:ext cx="227329" cy="489584"/>
            </a:xfrm>
            <a:custGeom>
              <a:avLst/>
              <a:gdLst/>
              <a:ahLst/>
              <a:cxnLst/>
              <a:rect l="l" t="t" r="r" b="b"/>
              <a:pathLst>
                <a:path w="227329" h="489585">
                  <a:moveTo>
                    <a:pt x="76707" y="0"/>
                  </a:moveTo>
                  <a:lnTo>
                    <a:pt x="0" y="0"/>
                  </a:lnTo>
                  <a:lnTo>
                    <a:pt x="150368" y="244602"/>
                  </a:lnTo>
                  <a:lnTo>
                    <a:pt x="0" y="489204"/>
                  </a:lnTo>
                  <a:lnTo>
                    <a:pt x="76707" y="489204"/>
                  </a:lnTo>
                  <a:lnTo>
                    <a:pt x="227075" y="244602"/>
                  </a:lnTo>
                  <a:lnTo>
                    <a:pt x="7670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684769" y="1495806"/>
              <a:ext cx="227329" cy="489584"/>
            </a:xfrm>
            <a:custGeom>
              <a:avLst/>
              <a:gdLst/>
              <a:ahLst/>
              <a:cxnLst/>
              <a:rect l="l" t="t" r="r" b="b"/>
              <a:pathLst>
                <a:path w="227329" h="489585">
                  <a:moveTo>
                    <a:pt x="0" y="0"/>
                  </a:moveTo>
                  <a:lnTo>
                    <a:pt x="76707" y="0"/>
                  </a:lnTo>
                  <a:lnTo>
                    <a:pt x="227075" y="244602"/>
                  </a:lnTo>
                  <a:lnTo>
                    <a:pt x="76707" y="489204"/>
                  </a:lnTo>
                  <a:lnTo>
                    <a:pt x="0" y="489204"/>
                  </a:lnTo>
                  <a:lnTo>
                    <a:pt x="150368" y="244602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2436876" y="3796284"/>
            <a:ext cx="3238500" cy="1004316"/>
          </a:xfrm>
          <a:custGeom>
            <a:avLst/>
            <a:gdLst/>
            <a:ahLst/>
            <a:cxnLst/>
            <a:rect l="l" t="t" r="r" b="b"/>
            <a:pathLst>
              <a:path w="3238500" h="844550">
                <a:moveTo>
                  <a:pt x="3097784" y="0"/>
                </a:moveTo>
                <a:lnTo>
                  <a:pt x="140716" y="0"/>
                </a:lnTo>
                <a:lnTo>
                  <a:pt x="96235" y="7172"/>
                </a:lnTo>
                <a:lnTo>
                  <a:pt x="57607" y="27147"/>
                </a:lnTo>
                <a:lnTo>
                  <a:pt x="27147" y="57607"/>
                </a:lnTo>
                <a:lnTo>
                  <a:pt x="7172" y="96235"/>
                </a:lnTo>
                <a:lnTo>
                  <a:pt x="0" y="140716"/>
                </a:lnTo>
                <a:lnTo>
                  <a:pt x="0" y="703580"/>
                </a:lnTo>
                <a:lnTo>
                  <a:pt x="7172" y="748060"/>
                </a:lnTo>
                <a:lnTo>
                  <a:pt x="27147" y="786688"/>
                </a:lnTo>
                <a:lnTo>
                  <a:pt x="57607" y="817148"/>
                </a:lnTo>
                <a:lnTo>
                  <a:pt x="96235" y="837123"/>
                </a:lnTo>
                <a:lnTo>
                  <a:pt x="140716" y="844296"/>
                </a:lnTo>
                <a:lnTo>
                  <a:pt x="3097784" y="844296"/>
                </a:lnTo>
                <a:lnTo>
                  <a:pt x="3142264" y="837123"/>
                </a:lnTo>
                <a:lnTo>
                  <a:pt x="3180892" y="817148"/>
                </a:lnTo>
                <a:lnTo>
                  <a:pt x="3211352" y="786688"/>
                </a:lnTo>
                <a:lnTo>
                  <a:pt x="3231327" y="748060"/>
                </a:lnTo>
                <a:lnTo>
                  <a:pt x="3238500" y="703580"/>
                </a:lnTo>
                <a:lnTo>
                  <a:pt x="3238500" y="140716"/>
                </a:lnTo>
                <a:lnTo>
                  <a:pt x="3231327" y="96235"/>
                </a:lnTo>
                <a:lnTo>
                  <a:pt x="3211352" y="57607"/>
                </a:lnTo>
                <a:lnTo>
                  <a:pt x="3180892" y="27147"/>
                </a:lnTo>
                <a:lnTo>
                  <a:pt x="3142264" y="7172"/>
                </a:lnTo>
                <a:lnTo>
                  <a:pt x="30977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1404365" y="3860165"/>
            <a:ext cx="902335" cy="864235"/>
            <a:chOff x="1404365" y="3786377"/>
            <a:chExt cx="902335" cy="864235"/>
          </a:xfrm>
        </p:grpSpPr>
        <p:sp>
          <p:nvSpPr>
            <p:cNvPr id="32" name="object 32"/>
            <p:cNvSpPr/>
            <p:nvPr/>
          </p:nvSpPr>
          <p:spPr>
            <a:xfrm>
              <a:off x="1404365" y="3786377"/>
              <a:ext cx="902335" cy="864235"/>
            </a:xfrm>
            <a:custGeom>
              <a:avLst/>
              <a:gdLst/>
              <a:ahLst/>
              <a:cxnLst/>
              <a:rect l="l" t="t" r="r" b="b"/>
              <a:pathLst>
                <a:path w="902335" h="864235">
                  <a:moveTo>
                    <a:pt x="451103" y="0"/>
                  </a:moveTo>
                  <a:lnTo>
                    <a:pt x="401944" y="2535"/>
                  </a:lnTo>
                  <a:lnTo>
                    <a:pt x="354320" y="9964"/>
                  </a:lnTo>
                  <a:lnTo>
                    <a:pt x="308506" y="22024"/>
                  </a:lnTo>
                  <a:lnTo>
                    <a:pt x="264776" y="38452"/>
                  </a:lnTo>
                  <a:lnTo>
                    <a:pt x="223407" y="58984"/>
                  </a:lnTo>
                  <a:lnTo>
                    <a:pt x="184672" y="83356"/>
                  </a:lnTo>
                  <a:lnTo>
                    <a:pt x="148847" y="111305"/>
                  </a:lnTo>
                  <a:lnTo>
                    <a:pt x="116206" y="142568"/>
                  </a:lnTo>
                  <a:lnTo>
                    <a:pt x="87026" y="176881"/>
                  </a:lnTo>
                  <a:lnTo>
                    <a:pt x="61580" y="213980"/>
                  </a:lnTo>
                  <a:lnTo>
                    <a:pt x="40145" y="253603"/>
                  </a:lnTo>
                  <a:lnTo>
                    <a:pt x="22994" y="295485"/>
                  </a:lnTo>
                  <a:lnTo>
                    <a:pt x="10402" y="339363"/>
                  </a:lnTo>
                  <a:lnTo>
                    <a:pt x="2646" y="384974"/>
                  </a:lnTo>
                  <a:lnTo>
                    <a:pt x="0" y="432054"/>
                  </a:lnTo>
                  <a:lnTo>
                    <a:pt x="2646" y="479133"/>
                  </a:lnTo>
                  <a:lnTo>
                    <a:pt x="10402" y="524744"/>
                  </a:lnTo>
                  <a:lnTo>
                    <a:pt x="22994" y="568622"/>
                  </a:lnTo>
                  <a:lnTo>
                    <a:pt x="40145" y="610504"/>
                  </a:lnTo>
                  <a:lnTo>
                    <a:pt x="61580" y="650127"/>
                  </a:lnTo>
                  <a:lnTo>
                    <a:pt x="87026" y="687226"/>
                  </a:lnTo>
                  <a:lnTo>
                    <a:pt x="116206" y="721539"/>
                  </a:lnTo>
                  <a:lnTo>
                    <a:pt x="148847" y="752802"/>
                  </a:lnTo>
                  <a:lnTo>
                    <a:pt x="184672" y="780751"/>
                  </a:lnTo>
                  <a:lnTo>
                    <a:pt x="223407" y="805123"/>
                  </a:lnTo>
                  <a:lnTo>
                    <a:pt x="264776" y="825655"/>
                  </a:lnTo>
                  <a:lnTo>
                    <a:pt x="308506" y="842083"/>
                  </a:lnTo>
                  <a:lnTo>
                    <a:pt x="354320" y="854143"/>
                  </a:lnTo>
                  <a:lnTo>
                    <a:pt x="401944" y="861572"/>
                  </a:lnTo>
                  <a:lnTo>
                    <a:pt x="451103" y="864108"/>
                  </a:lnTo>
                  <a:lnTo>
                    <a:pt x="500263" y="861572"/>
                  </a:lnTo>
                  <a:lnTo>
                    <a:pt x="547887" y="854143"/>
                  </a:lnTo>
                  <a:lnTo>
                    <a:pt x="593701" y="842083"/>
                  </a:lnTo>
                  <a:lnTo>
                    <a:pt x="637431" y="825655"/>
                  </a:lnTo>
                  <a:lnTo>
                    <a:pt x="678800" y="805123"/>
                  </a:lnTo>
                  <a:lnTo>
                    <a:pt x="717535" y="780751"/>
                  </a:lnTo>
                  <a:lnTo>
                    <a:pt x="753360" y="752802"/>
                  </a:lnTo>
                  <a:lnTo>
                    <a:pt x="786001" y="721539"/>
                  </a:lnTo>
                  <a:lnTo>
                    <a:pt x="815181" y="687226"/>
                  </a:lnTo>
                  <a:lnTo>
                    <a:pt x="840627" y="650127"/>
                  </a:lnTo>
                  <a:lnTo>
                    <a:pt x="862062" y="610504"/>
                  </a:lnTo>
                  <a:lnTo>
                    <a:pt x="879213" y="568622"/>
                  </a:lnTo>
                  <a:lnTo>
                    <a:pt x="891805" y="524744"/>
                  </a:lnTo>
                  <a:lnTo>
                    <a:pt x="899561" y="479133"/>
                  </a:lnTo>
                  <a:lnTo>
                    <a:pt x="902208" y="432054"/>
                  </a:lnTo>
                  <a:lnTo>
                    <a:pt x="899561" y="384974"/>
                  </a:lnTo>
                  <a:lnTo>
                    <a:pt x="891805" y="339363"/>
                  </a:lnTo>
                  <a:lnTo>
                    <a:pt x="879213" y="295485"/>
                  </a:lnTo>
                  <a:lnTo>
                    <a:pt x="862062" y="253603"/>
                  </a:lnTo>
                  <a:lnTo>
                    <a:pt x="840627" y="213980"/>
                  </a:lnTo>
                  <a:lnTo>
                    <a:pt x="815181" y="176881"/>
                  </a:lnTo>
                  <a:lnTo>
                    <a:pt x="786001" y="142568"/>
                  </a:lnTo>
                  <a:lnTo>
                    <a:pt x="753360" y="111305"/>
                  </a:lnTo>
                  <a:lnTo>
                    <a:pt x="717535" y="83356"/>
                  </a:lnTo>
                  <a:lnTo>
                    <a:pt x="678800" y="58984"/>
                  </a:lnTo>
                  <a:lnTo>
                    <a:pt x="637431" y="38452"/>
                  </a:lnTo>
                  <a:lnTo>
                    <a:pt x="593701" y="22024"/>
                  </a:lnTo>
                  <a:lnTo>
                    <a:pt x="547887" y="9964"/>
                  </a:lnTo>
                  <a:lnTo>
                    <a:pt x="500263" y="2535"/>
                  </a:lnTo>
                  <a:lnTo>
                    <a:pt x="4511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404365" y="3786377"/>
              <a:ext cx="902335" cy="864235"/>
            </a:xfrm>
            <a:custGeom>
              <a:avLst/>
              <a:gdLst/>
              <a:ahLst/>
              <a:cxnLst/>
              <a:rect l="l" t="t" r="r" b="b"/>
              <a:pathLst>
                <a:path w="902335" h="864235">
                  <a:moveTo>
                    <a:pt x="0" y="432054"/>
                  </a:moveTo>
                  <a:lnTo>
                    <a:pt x="2646" y="384974"/>
                  </a:lnTo>
                  <a:lnTo>
                    <a:pt x="10402" y="339363"/>
                  </a:lnTo>
                  <a:lnTo>
                    <a:pt x="22994" y="295485"/>
                  </a:lnTo>
                  <a:lnTo>
                    <a:pt x="40145" y="253603"/>
                  </a:lnTo>
                  <a:lnTo>
                    <a:pt x="61580" y="213980"/>
                  </a:lnTo>
                  <a:lnTo>
                    <a:pt x="87026" y="176881"/>
                  </a:lnTo>
                  <a:lnTo>
                    <a:pt x="116206" y="142568"/>
                  </a:lnTo>
                  <a:lnTo>
                    <a:pt x="148847" y="111305"/>
                  </a:lnTo>
                  <a:lnTo>
                    <a:pt x="184672" y="83356"/>
                  </a:lnTo>
                  <a:lnTo>
                    <a:pt x="223407" y="58984"/>
                  </a:lnTo>
                  <a:lnTo>
                    <a:pt x="264776" y="38452"/>
                  </a:lnTo>
                  <a:lnTo>
                    <a:pt x="308506" y="22024"/>
                  </a:lnTo>
                  <a:lnTo>
                    <a:pt x="354320" y="9964"/>
                  </a:lnTo>
                  <a:lnTo>
                    <a:pt x="401944" y="2535"/>
                  </a:lnTo>
                  <a:lnTo>
                    <a:pt x="451103" y="0"/>
                  </a:lnTo>
                  <a:lnTo>
                    <a:pt x="500263" y="2535"/>
                  </a:lnTo>
                  <a:lnTo>
                    <a:pt x="547887" y="9964"/>
                  </a:lnTo>
                  <a:lnTo>
                    <a:pt x="593701" y="22024"/>
                  </a:lnTo>
                  <a:lnTo>
                    <a:pt x="637431" y="38452"/>
                  </a:lnTo>
                  <a:lnTo>
                    <a:pt x="678800" y="58984"/>
                  </a:lnTo>
                  <a:lnTo>
                    <a:pt x="717535" y="83356"/>
                  </a:lnTo>
                  <a:lnTo>
                    <a:pt x="753360" y="111305"/>
                  </a:lnTo>
                  <a:lnTo>
                    <a:pt x="786001" y="142568"/>
                  </a:lnTo>
                  <a:lnTo>
                    <a:pt x="815181" y="176881"/>
                  </a:lnTo>
                  <a:lnTo>
                    <a:pt x="840627" y="213980"/>
                  </a:lnTo>
                  <a:lnTo>
                    <a:pt x="862062" y="253603"/>
                  </a:lnTo>
                  <a:lnTo>
                    <a:pt x="879213" y="295485"/>
                  </a:lnTo>
                  <a:lnTo>
                    <a:pt x="891805" y="339363"/>
                  </a:lnTo>
                  <a:lnTo>
                    <a:pt x="899561" y="384974"/>
                  </a:lnTo>
                  <a:lnTo>
                    <a:pt x="902208" y="432054"/>
                  </a:lnTo>
                  <a:lnTo>
                    <a:pt x="899561" y="479133"/>
                  </a:lnTo>
                  <a:lnTo>
                    <a:pt x="891805" y="524744"/>
                  </a:lnTo>
                  <a:lnTo>
                    <a:pt x="879213" y="568622"/>
                  </a:lnTo>
                  <a:lnTo>
                    <a:pt x="862062" y="610504"/>
                  </a:lnTo>
                  <a:lnTo>
                    <a:pt x="840627" y="650127"/>
                  </a:lnTo>
                  <a:lnTo>
                    <a:pt x="815181" y="687226"/>
                  </a:lnTo>
                  <a:lnTo>
                    <a:pt x="786001" y="721539"/>
                  </a:lnTo>
                  <a:lnTo>
                    <a:pt x="753360" y="752802"/>
                  </a:lnTo>
                  <a:lnTo>
                    <a:pt x="717535" y="780751"/>
                  </a:lnTo>
                  <a:lnTo>
                    <a:pt x="678800" y="805123"/>
                  </a:lnTo>
                  <a:lnTo>
                    <a:pt x="637431" y="825655"/>
                  </a:lnTo>
                  <a:lnTo>
                    <a:pt x="593701" y="842083"/>
                  </a:lnTo>
                  <a:lnTo>
                    <a:pt x="547887" y="854143"/>
                  </a:lnTo>
                  <a:lnTo>
                    <a:pt x="500263" y="861572"/>
                  </a:lnTo>
                  <a:lnTo>
                    <a:pt x="451103" y="864108"/>
                  </a:lnTo>
                  <a:lnTo>
                    <a:pt x="401944" y="861572"/>
                  </a:lnTo>
                  <a:lnTo>
                    <a:pt x="354320" y="854143"/>
                  </a:lnTo>
                  <a:lnTo>
                    <a:pt x="308506" y="842083"/>
                  </a:lnTo>
                  <a:lnTo>
                    <a:pt x="264776" y="825655"/>
                  </a:lnTo>
                  <a:lnTo>
                    <a:pt x="223407" y="805123"/>
                  </a:lnTo>
                  <a:lnTo>
                    <a:pt x="184672" y="780751"/>
                  </a:lnTo>
                  <a:lnTo>
                    <a:pt x="148847" y="752802"/>
                  </a:lnTo>
                  <a:lnTo>
                    <a:pt x="116206" y="721539"/>
                  </a:lnTo>
                  <a:lnTo>
                    <a:pt x="87026" y="687226"/>
                  </a:lnTo>
                  <a:lnTo>
                    <a:pt x="61580" y="650127"/>
                  </a:lnTo>
                  <a:lnTo>
                    <a:pt x="40145" y="610504"/>
                  </a:lnTo>
                  <a:lnTo>
                    <a:pt x="22994" y="568622"/>
                  </a:lnTo>
                  <a:lnTo>
                    <a:pt x="10402" y="524744"/>
                  </a:lnTo>
                  <a:lnTo>
                    <a:pt x="2646" y="479133"/>
                  </a:lnTo>
                  <a:lnTo>
                    <a:pt x="0" y="43205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500629" y="3810000"/>
            <a:ext cx="3118485" cy="9380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70" dirty="0" smtClean="0">
                <a:latin typeface="Arial"/>
                <a:cs typeface="Arial"/>
              </a:rPr>
              <a:t>ДО 2026 ГОДА БУДУТ ПОСТРОЕНЫ</a:t>
            </a:r>
          </a:p>
          <a:p>
            <a:pPr marL="12065" marR="5080" indent="254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80" dirty="0" smtClean="0">
                <a:solidFill>
                  <a:srgbClr val="0095FF"/>
                </a:solidFill>
                <a:latin typeface="Arial"/>
                <a:cs typeface="Arial"/>
              </a:rPr>
              <a:t>5 ДВОРЦОВ ШКОЛЬНИКОВ</a:t>
            </a:r>
            <a:endParaRPr lang="en-US" sz="1600" b="1" spc="80" dirty="0" smtClean="0">
              <a:solidFill>
                <a:srgbClr val="0095FF"/>
              </a:solidFill>
              <a:latin typeface="Arial"/>
              <a:cs typeface="Arial"/>
            </a:endParaRPr>
          </a:p>
          <a:p>
            <a:pPr marL="12065" marR="5080" indent="2540" algn="ctr">
              <a:lnSpc>
                <a:spcPct val="100000"/>
              </a:lnSpc>
              <a:spcBef>
                <a:spcPts val="95"/>
              </a:spcBef>
            </a:pPr>
            <a:r>
              <a:rPr lang="kk-KZ" sz="1050" i="1" spc="80" dirty="0" smtClean="0">
                <a:latin typeface="Arial"/>
                <a:cs typeface="Arial"/>
              </a:rPr>
              <a:t>(два из них уже введены в эксплуатацию)</a:t>
            </a:r>
            <a:r>
              <a:rPr lang="en-US" sz="1050" i="1" spc="80" dirty="0" smtClean="0">
                <a:latin typeface="Arial"/>
                <a:cs typeface="Arial"/>
              </a:rPr>
              <a:t> </a:t>
            </a:r>
            <a:endParaRPr sz="1050" i="1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516368" y="3785614"/>
            <a:ext cx="3317875" cy="1014985"/>
          </a:xfrm>
          <a:custGeom>
            <a:avLst/>
            <a:gdLst/>
            <a:ahLst/>
            <a:cxnLst/>
            <a:rect l="l" t="t" r="r" b="b"/>
            <a:pathLst>
              <a:path w="3317875" h="844550">
                <a:moveTo>
                  <a:pt x="3177031" y="0"/>
                </a:moveTo>
                <a:lnTo>
                  <a:pt x="140715" y="0"/>
                </a:lnTo>
                <a:lnTo>
                  <a:pt x="96235" y="7172"/>
                </a:lnTo>
                <a:lnTo>
                  <a:pt x="57607" y="27147"/>
                </a:lnTo>
                <a:lnTo>
                  <a:pt x="27147" y="57607"/>
                </a:lnTo>
                <a:lnTo>
                  <a:pt x="7172" y="96235"/>
                </a:lnTo>
                <a:lnTo>
                  <a:pt x="0" y="140715"/>
                </a:lnTo>
                <a:lnTo>
                  <a:pt x="0" y="703579"/>
                </a:lnTo>
                <a:lnTo>
                  <a:pt x="7172" y="748060"/>
                </a:lnTo>
                <a:lnTo>
                  <a:pt x="27147" y="786688"/>
                </a:lnTo>
                <a:lnTo>
                  <a:pt x="57607" y="817148"/>
                </a:lnTo>
                <a:lnTo>
                  <a:pt x="96235" y="837123"/>
                </a:lnTo>
                <a:lnTo>
                  <a:pt x="140715" y="844295"/>
                </a:lnTo>
                <a:lnTo>
                  <a:pt x="3177031" y="844295"/>
                </a:lnTo>
                <a:lnTo>
                  <a:pt x="3221512" y="837123"/>
                </a:lnTo>
                <a:lnTo>
                  <a:pt x="3260140" y="817148"/>
                </a:lnTo>
                <a:lnTo>
                  <a:pt x="3290600" y="786688"/>
                </a:lnTo>
                <a:lnTo>
                  <a:pt x="3310575" y="748060"/>
                </a:lnTo>
                <a:lnTo>
                  <a:pt x="3317748" y="703579"/>
                </a:lnTo>
                <a:lnTo>
                  <a:pt x="3317748" y="140715"/>
                </a:lnTo>
                <a:lnTo>
                  <a:pt x="3310575" y="96235"/>
                </a:lnTo>
                <a:lnTo>
                  <a:pt x="3290600" y="57607"/>
                </a:lnTo>
                <a:lnTo>
                  <a:pt x="3260140" y="27147"/>
                </a:lnTo>
                <a:lnTo>
                  <a:pt x="3221512" y="7172"/>
                </a:lnTo>
                <a:lnTo>
                  <a:pt x="31770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6483857" y="3860165"/>
            <a:ext cx="902335" cy="864235"/>
            <a:chOff x="6483857" y="3777233"/>
            <a:chExt cx="902335" cy="864235"/>
          </a:xfrm>
        </p:grpSpPr>
        <p:sp>
          <p:nvSpPr>
            <p:cNvPr id="38" name="object 38"/>
            <p:cNvSpPr/>
            <p:nvPr/>
          </p:nvSpPr>
          <p:spPr>
            <a:xfrm>
              <a:off x="6483857" y="3777233"/>
              <a:ext cx="902335" cy="864235"/>
            </a:xfrm>
            <a:custGeom>
              <a:avLst/>
              <a:gdLst/>
              <a:ahLst/>
              <a:cxnLst/>
              <a:rect l="l" t="t" r="r" b="b"/>
              <a:pathLst>
                <a:path w="902334" h="864235">
                  <a:moveTo>
                    <a:pt x="451103" y="0"/>
                  </a:moveTo>
                  <a:lnTo>
                    <a:pt x="401944" y="2535"/>
                  </a:lnTo>
                  <a:lnTo>
                    <a:pt x="354320" y="9964"/>
                  </a:lnTo>
                  <a:lnTo>
                    <a:pt x="308506" y="22024"/>
                  </a:lnTo>
                  <a:lnTo>
                    <a:pt x="264776" y="38452"/>
                  </a:lnTo>
                  <a:lnTo>
                    <a:pt x="223407" y="58984"/>
                  </a:lnTo>
                  <a:lnTo>
                    <a:pt x="184672" y="83356"/>
                  </a:lnTo>
                  <a:lnTo>
                    <a:pt x="148847" y="111305"/>
                  </a:lnTo>
                  <a:lnTo>
                    <a:pt x="116206" y="142568"/>
                  </a:lnTo>
                  <a:lnTo>
                    <a:pt x="87026" y="176881"/>
                  </a:lnTo>
                  <a:lnTo>
                    <a:pt x="61580" y="213980"/>
                  </a:lnTo>
                  <a:lnTo>
                    <a:pt x="40145" y="253603"/>
                  </a:lnTo>
                  <a:lnTo>
                    <a:pt x="22994" y="295485"/>
                  </a:lnTo>
                  <a:lnTo>
                    <a:pt x="10402" y="339363"/>
                  </a:lnTo>
                  <a:lnTo>
                    <a:pt x="2646" y="384974"/>
                  </a:lnTo>
                  <a:lnTo>
                    <a:pt x="0" y="432054"/>
                  </a:lnTo>
                  <a:lnTo>
                    <a:pt x="2646" y="479133"/>
                  </a:lnTo>
                  <a:lnTo>
                    <a:pt x="10402" y="524744"/>
                  </a:lnTo>
                  <a:lnTo>
                    <a:pt x="22994" y="568622"/>
                  </a:lnTo>
                  <a:lnTo>
                    <a:pt x="40145" y="610504"/>
                  </a:lnTo>
                  <a:lnTo>
                    <a:pt x="61580" y="650127"/>
                  </a:lnTo>
                  <a:lnTo>
                    <a:pt x="87026" y="687226"/>
                  </a:lnTo>
                  <a:lnTo>
                    <a:pt x="116206" y="721539"/>
                  </a:lnTo>
                  <a:lnTo>
                    <a:pt x="148847" y="752802"/>
                  </a:lnTo>
                  <a:lnTo>
                    <a:pt x="184672" y="780751"/>
                  </a:lnTo>
                  <a:lnTo>
                    <a:pt x="223407" y="805123"/>
                  </a:lnTo>
                  <a:lnTo>
                    <a:pt x="264776" y="825655"/>
                  </a:lnTo>
                  <a:lnTo>
                    <a:pt x="308506" y="842083"/>
                  </a:lnTo>
                  <a:lnTo>
                    <a:pt x="354320" y="854143"/>
                  </a:lnTo>
                  <a:lnTo>
                    <a:pt x="401944" y="861572"/>
                  </a:lnTo>
                  <a:lnTo>
                    <a:pt x="451103" y="864108"/>
                  </a:lnTo>
                  <a:lnTo>
                    <a:pt x="500263" y="861572"/>
                  </a:lnTo>
                  <a:lnTo>
                    <a:pt x="547887" y="854143"/>
                  </a:lnTo>
                  <a:lnTo>
                    <a:pt x="593701" y="842083"/>
                  </a:lnTo>
                  <a:lnTo>
                    <a:pt x="637431" y="825655"/>
                  </a:lnTo>
                  <a:lnTo>
                    <a:pt x="678800" y="805123"/>
                  </a:lnTo>
                  <a:lnTo>
                    <a:pt x="717535" y="780751"/>
                  </a:lnTo>
                  <a:lnTo>
                    <a:pt x="753360" y="752802"/>
                  </a:lnTo>
                  <a:lnTo>
                    <a:pt x="786001" y="721539"/>
                  </a:lnTo>
                  <a:lnTo>
                    <a:pt x="815181" y="687226"/>
                  </a:lnTo>
                  <a:lnTo>
                    <a:pt x="840627" y="650127"/>
                  </a:lnTo>
                  <a:lnTo>
                    <a:pt x="862062" y="610504"/>
                  </a:lnTo>
                  <a:lnTo>
                    <a:pt x="879213" y="568622"/>
                  </a:lnTo>
                  <a:lnTo>
                    <a:pt x="891805" y="524744"/>
                  </a:lnTo>
                  <a:lnTo>
                    <a:pt x="899561" y="479133"/>
                  </a:lnTo>
                  <a:lnTo>
                    <a:pt x="902208" y="432054"/>
                  </a:lnTo>
                  <a:lnTo>
                    <a:pt x="899561" y="384974"/>
                  </a:lnTo>
                  <a:lnTo>
                    <a:pt x="891805" y="339363"/>
                  </a:lnTo>
                  <a:lnTo>
                    <a:pt x="879213" y="295485"/>
                  </a:lnTo>
                  <a:lnTo>
                    <a:pt x="862062" y="253603"/>
                  </a:lnTo>
                  <a:lnTo>
                    <a:pt x="840627" y="213980"/>
                  </a:lnTo>
                  <a:lnTo>
                    <a:pt x="815181" y="176881"/>
                  </a:lnTo>
                  <a:lnTo>
                    <a:pt x="786001" y="142568"/>
                  </a:lnTo>
                  <a:lnTo>
                    <a:pt x="753360" y="111305"/>
                  </a:lnTo>
                  <a:lnTo>
                    <a:pt x="717535" y="83356"/>
                  </a:lnTo>
                  <a:lnTo>
                    <a:pt x="678800" y="58984"/>
                  </a:lnTo>
                  <a:lnTo>
                    <a:pt x="637431" y="38452"/>
                  </a:lnTo>
                  <a:lnTo>
                    <a:pt x="593701" y="22024"/>
                  </a:lnTo>
                  <a:lnTo>
                    <a:pt x="547887" y="9964"/>
                  </a:lnTo>
                  <a:lnTo>
                    <a:pt x="500263" y="2535"/>
                  </a:lnTo>
                  <a:lnTo>
                    <a:pt x="4511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483857" y="3777233"/>
              <a:ext cx="902335" cy="864235"/>
            </a:xfrm>
            <a:custGeom>
              <a:avLst/>
              <a:gdLst/>
              <a:ahLst/>
              <a:cxnLst/>
              <a:rect l="l" t="t" r="r" b="b"/>
              <a:pathLst>
                <a:path w="902334" h="864235">
                  <a:moveTo>
                    <a:pt x="0" y="432054"/>
                  </a:moveTo>
                  <a:lnTo>
                    <a:pt x="2646" y="384974"/>
                  </a:lnTo>
                  <a:lnTo>
                    <a:pt x="10402" y="339363"/>
                  </a:lnTo>
                  <a:lnTo>
                    <a:pt x="22994" y="295485"/>
                  </a:lnTo>
                  <a:lnTo>
                    <a:pt x="40145" y="253603"/>
                  </a:lnTo>
                  <a:lnTo>
                    <a:pt x="61580" y="213980"/>
                  </a:lnTo>
                  <a:lnTo>
                    <a:pt x="87026" y="176881"/>
                  </a:lnTo>
                  <a:lnTo>
                    <a:pt x="116206" y="142568"/>
                  </a:lnTo>
                  <a:lnTo>
                    <a:pt x="148847" y="111305"/>
                  </a:lnTo>
                  <a:lnTo>
                    <a:pt x="184672" y="83356"/>
                  </a:lnTo>
                  <a:lnTo>
                    <a:pt x="223407" y="58984"/>
                  </a:lnTo>
                  <a:lnTo>
                    <a:pt x="264776" y="38452"/>
                  </a:lnTo>
                  <a:lnTo>
                    <a:pt x="308506" y="22024"/>
                  </a:lnTo>
                  <a:lnTo>
                    <a:pt x="354320" y="9964"/>
                  </a:lnTo>
                  <a:lnTo>
                    <a:pt x="401944" y="2535"/>
                  </a:lnTo>
                  <a:lnTo>
                    <a:pt x="451103" y="0"/>
                  </a:lnTo>
                  <a:lnTo>
                    <a:pt x="500263" y="2535"/>
                  </a:lnTo>
                  <a:lnTo>
                    <a:pt x="547887" y="9964"/>
                  </a:lnTo>
                  <a:lnTo>
                    <a:pt x="593701" y="22024"/>
                  </a:lnTo>
                  <a:lnTo>
                    <a:pt x="637431" y="38452"/>
                  </a:lnTo>
                  <a:lnTo>
                    <a:pt x="678800" y="58984"/>
                  </a:lnTo>
                  <a:lnTo>
                    <a:pt x="717535" y="83356"/>
                  </a:lnTo>
                  <a:lnTo>
                    <a:pt x="753360" y="111305"/>
                  </a:lnTo>
                  <a:lnTo>
                    <a:pt x="786001" y="142568"/>
                  </a:lnTo>
                  <a:lnTo>
                    <a:pt x="815181" y="176881"/>
                  </a:lnTo>
                  <a:lnTo>
                    <a:pt x="840627" y="213980"/>
                  </a:lnTo>
                  <a:lnTo>
                    <a:pt x="862062" y="253603"/>
                  </a:lnTo>
                  <a:lnTo>
                    <a:pt x="879213" y="295485"/>
                  </a:lnTo>
                  <a:lnTo>
                    <a:pt x="891805" y="339363"/>
                  </a:lnTo>
                  <a:lnTo>
                    <a:pt x="899561" y="384974"/>
                  </a:lnTo>
                  <a:lnTo>
                    <a:pt x="902208" y="432054"/>
                  </a:lnTo>
                  <a:lnTo>
                    <a:pt x="899561" y="479133"/>
                  </a:lnTo>
                  <a:lnTo>
                    <a:pt x="891805" y="524744"/>
                  </a:lnTo>
                  <a:lnTo>
                    <a:pt x="879213" y="568622"/>
                  </a:lnTo>
                  <a:lnTo>
                    <a:pt x="862062" y="610504"/>
                  </a:lnTo>
                  <a:lnTo>
                    <a:pt x="840627" y="650127"/>
                  </a:lnTo>
                  <a:lnTo>
                    <a:pt x="815181" y="687226"/>
                  </a:lnTo>
                  <a:lnTo>
                    <a:pt x="786001" y="721539"/>
                  </a:lnTo>
                  <a:lnTo>
                    <a:pt x="753360" y="752802"/>
                  </a:lnTo>
                  <a:lnTo>
                    <a:pt x="717535" y="780751"/>
                  </a:lnTo>
                  <a:lnTo>
                    <a:pt x="678800" y="805123"/>
                  </a:lnTo>
                  <a:lnTo>
                    <a:pt x="637431" y="825655"/>
                  </a:lnTo>
                  <a:lnTo>
                    <a:pt x="593701" y="842083"/>
                  </a:lnTo>
                  <a:lnTo>
                    <a:pt x="547887" y="854143"/>
                  </a:lnTo>
                  <a:lnTo>
                    <a:pt x="500263" y="861572"/>
                  </a:lnTo>
                  <a:lnTo>
                    <a:pt x="451103" y="864108"/>
                  </a:lnTo>
                  <a:lnTo>
                    <a:pt x="401944" y="861572"/>
                  </a:lnTo>
                  <a:lnTo>
                    <a:pt x="354320" y="854143"/>
                  </a:lnTo>
                  <a:lnTo>
                    <a:pt x="308506" y="842083"/>
                  </a:lnTo>
                  <a:lnTo>
                    <a:pt x="264776" y="825655"/>
                  </a:lnTo>
                  <a:lnTo>
                    <a:pt x="223407" y="805123"/>
                  </a:lnTo>
                  <a:lnTo>
                    <a:pt x="184672" y="780751"/>
                  </a:lnTo>
                  <a:lnTo>
                    <a:pt x="148847" y="752802"/>
                  </a:lnTo>
                  <a:lnTo>
                    <a:pt x="116206" y="721539"/>
                  </a:lnTo>
                  <a:lnTo>
                    <a:pt x="87026" y="687226"/>
                  </a:lnTo>
                  <a:lnTo>
                    <a:pt x="61580" y="650127"/>
                  </a:lnTo>
                  <a:lnTo>
                    <a:pt x="40145" y="610504"/>
                  </a:lnTo>
                  <a:lnTo>
                    <a:pt x="22994" y="568622"/>
                  </a:lnTo>
                  <a:lnTo>
                    <a:pt x="10402" y="524744"/>
                  </a:lnTo>
                  <a:lnTo>
                    <a:pt x="2646" y="479133"/>
                  </a:lnTo>
                  <a:lnTo>
                    <a:pt x="0" y="43205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536559" y="3904858"/>
            <a:ext cx="3381250" cy="776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7094" marR="5080" indent="-87503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70" dirty="0" smtClean="0">
                <a:latin typeface="Arial"/>
                <a:cs typeface="Arial"/>
              </a:rPr>
              <a:t>ДО 2029 ГОДА БУДУТ</a:t>
            </a:r>
          </a:p>
          <a:p>
            <a:pPr marL="887094" marR="5080" indent="-87503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70" dirty="0" smtClean="0">
                <a:latin typeface="Arial"/>
                <a:cs typeface="Arial"/>
              </a:rPr>
              <a:t>ПОСТРОЕНЫ ЕЩЕ</a:t>
            </a:r>
          </a:p>
          <a:p>
            <a:pPr marL="887094" marR="5080" indent="-87503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80" dirty="0" smtClean="0">
                <a:solidFill>
                  <a:srgbClr val="0095FF"/>
                </a:solidFill>
                <a:latin typeface="Arial"/>
                <a:cs typeface="Arial"/>
              </a:rPr>
              <a:t>10 ДВОРЦОВ ШКОЛЬНИКОВ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99179" y="3140710"/>
            <a:ext cx="5208270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7870" marR="5080" indent="-725805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5" dirty="0" smtClean="0">
                <a:latin typeface="Arial"/>
                <a:cs typeface="Arial"/>
              </a:rPr>
              <a:t>ДО 2029 ГОДА ПЛАНИРУЕТСЯ ПОСТРОИТЬ </a:t>
            </a:r>
          </a:p>
          <a:p>
            <a:pPr marL="737870" marR="5080" indent="-725805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45" dirty="0" smtClean="0">
                <a:solidFill>
                  <a:srgbClr val="006FC0"/>
                </a:solidFill>
                <a:latin typeface="Arial"/>
                <a:cs typeface="Arial"/>
              </a:rPr>
              <a:t>15 СОВРЕМЕННЫХ ДВОРЦОВ ШКОЛЬНИКОВ </a:t>
            </a:r>
            <a:endParaRPr lang="ru-RU" sz="1600" b="1" spc="45" dirty="0">
              <a:solidFill>
                <a:srgbClr val="006FC0"/>
              </a:solidFill>
              <a:latin typeface="Arial"/>
              <a:cs typeface="Arial"/>
            </a:endParaRPr>
          </a:p>
        </p:txBody>
      </p:sp>
      <p:pic>
        <p:nvPicPr>
          <p:cNvPr id="4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3908" y="184404"/>
            <a:ext cx="8738372" cy="391668"/>
          </a:xfrm>
          <a:prstGeom prst="rect">
            <a:avLst/>
          </a:prstGeom>
        </p:spPr>
      </p:pic>
      <p:sp>
        <p:nvSpPr>
          <p:cNvPr id="44" name="object 3"/>
          <p:cNvSpPr txBox="1"/>
          <p:nvPr/>
        </p:nvSpPr>
        <p:spPr>
          <a:xfrm>
            <a:off x="1373506" y="171399"/>
            <a:ext cx="975169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114" dirty="0" smtClean="0">
                <a:solidFill>
                  <a:srgbClr val="FFFFFF"/>
                </a:solidFill>
                <a:latin typeface="Arial"/>
                <a:cs typeface="Arial"/>
              </a:rPr>
              <a:t>ДОПОЛНИТЕЛЬНОЕ ОБРАЗОВАНИЕ И ВОСПИТАНИЕ</a:t>
            </a:r>
            <a:endParaRPr lang="ru-RU" sz="1800" dirty="0">
              <a:latin typeface="Arial"/>
              <a:cs typeface="Arial"/>
            </a:endParaRPr>
          </a:p>
        </p:txBody>
      </p:sp>
      <p:pic>
        <p:nvPicPr>
          <p:cNvPr id="45" name="object 8">
            <a:extLst>
              <a:ext uri="{FF2B5EF4-FFF2-40B4-BE49-F238E27FC236}">
                <a16:creationId xmlns:a16="http://schemas.microsoft.com/office/drawing/2014/main" xmlns="" id="{DE4A3E83-BC1E-B2F6-259C-0BE68032D41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0959" y="76200"/>
            <a:ext cx="680214" cy="669445"/>
          </a:xfrm>
          <a:prstGeom prst="rect">
            <a:avLst/>
          </a:prstGeom>
        </p:spPr>
      </p:pic>
      <p:pic>
        <p:nvPicPr>
          <p:cNvPr id="46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3210" y="1461231"/>
            <a:ext cx="480011" cy="534825"/>
          </a:xfrm>
          <a:prstGeom prst="rect">
            <a:avLst/>
          </a:prstGeom>
        </p:spPr>
      </p:pic>
      <p:pic>
        <p:nvPicPr>
          <p:cNvPr id="47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00200" y="3883787"/>
            <a:ext cx="505205" cy="630555"/>
          </a:xfrm>
          <a:prstGeom prst="rect">
            <a:avLst/>
          </a:prstGeom>
        </p:spPr>
      </p:pic>
      <p:pic>
        <p:nvPicPr>
          <p:cNvPr id="48" name="object 5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05600" y="4068345"/>
            <a:ext cx="506095" cy="510387"/>
          </a:xfrm>
          <a:prstGeom prst="rect">
            <a:avLst/>
          </a:prstGeom>
        </p:spPr>
      </p:pic>
      <p:pic>
        <p:nvPicPr>
          <p:cNvPr id="1026" name="Picture 2" descr="https://avatars.mds.yandex.net/get-altay/11018317/2a0000018a180b9face920868053cfb310e6/XXX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025" y="4968924"/>
            <a:ext cx="3100837" cy="176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altay/9704097/2a0000018a180b940bc64019684a8a81ff4f/XXX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470" y="4969670"/>
            <a:ext cx="3101939" cy="176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altay/9793917/2a0000018ab2b06e268aec9f82fc2dc91cf4/XXX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968923"/>
            <a:ext cx="3099008" cy="176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bject 27"/>
          <p:cNvSpPr/>
          <p:nvPr/>
        </p:nvSpPr>
        <p:spPr>
          <a:xfrm>
            <a:off x="8420386" y="4438494"/>
            <a:ext cx="1180814" cy="819306"/>
          </a:xfrm>
          <a:custGeom>
            <a:avLst/>
            <a:gdLst/>
            <a:ahLst/>
            <a:cxnLst/>
            <a:rect l="l" t="t" r="r" b="b"/>
            <a:pathLst>
              <a:path w="1274445" h="775969">
                <a:moveTo>
                  <a:pt x="1191260" y="0"/>
                </a:moveTo>
                <a:lnTo>
                  <a:pt x="82804" y="0"/>
                </a:lnTo>
                <a:lnTo>
                  <a:pt x="50577" y="6508"/>
                </a:lnTo>
                <a:lnTo>
                  <a:pt x="24256" y="24257"/>
                </a:lnTo>
                <a:lnTo>
                  <a:pt x="6508" y="50577"/>
                </a:lnTo>
                <a:lnTo>
                  <a:pt x="0" y="82804"/>
                </a:lnTo>
                <a:lnTo>
                  <a:pt x="0" y="692912"/>
                </a:lnTo>
                <a:lnTo>
                  <a:pt x="6508" y="725138"/>
                </a:lnTo>
                <a:lnTo>
                  <a:pt x="24257" y="751459"/>
                </a:lnTo>
                <a:lnTo>
                  <a:pt x="50577" y="769207"/>
                </a:lnTo>
                <a:lnTo>
                  <a:pt x="82804" y="775716"/>
                </a:lnTo>
                <a:lnTo>
                  <a:pt x="1191260" y="775716"/>
                </a:lnTo>
                <a:lnTo>
                  <a:pt x="1223486" y="769207"/>
                </a:lnTo>
                <a:lnTo>
                  <a:pt x="1249806" y="751459"/>
                </a:lnTo>
                <a:lnTo>
                  <a:pt x="1267555" y="725138"/>
                </a:lnTo>
                <a:lnTo>
                  <a:pt x="1274064" y="692912"/>
                </a:lnTo>
                <a:lnTo>
                  <a:pt x="1274064" y="82804"/>
                </a:lnTo>
                <a:lnTo>
                  <a:pt x="1267555" y="50577"/>
                </a:lnTo>
                <a:lnTo>
                  <a:pt x="1249806" y="24256"/>
                </a:lnTo>
                <a:lnTo>
                  <a:pt x="1223486" y="6508"/>
                </a:lnTo>
                <a:lnTo>
                  <a:pt x="11912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27"/>
          <p:cNvSpPr/>
          <p:nvPr/>
        </p:nvSpPr>
        <p:spPr>
          <a:xfrm>
            <a:off x="6809918" y="4432334"/>
            <a:ext cx="1180814" cy="819306"/>
          </a:xfrm>
          <a:custGeom>
            <a:avLst/>
            <a:gdLst/>
            <a:ahLst/>
            <a:cxnLst/>
            <a:rect l="l" t="t" r="r" b="b"/>
            <a:pathLst>
              <a:path w="1274445" h="775969">
                <a:moveTo>
                  <a:pt x="1191260" y="0"/>
                </a:moveTo>
                <a:lnTo>
                  <a:pt x="82804" y="0"/>
                </a:lnTo>
                <a:lnTo>
                  <a:pt x="50577" y="6508"/>
                </a:lnTo>
                <a:lnTo>
                  <a:pt x="24256" y="24257"/>
                </a:lnTo>
                <a:lnTo>
                  <a:pt x="6508" y="50577"/>
                </a:lnTo>
                <a:lnTo>
                  <a:pt x="0" y="82804"/>
                </a:lnTo>
                <a:lnTo>
                  <a:pt x="0" y="692912"/>
                </a:lnTo>
                <a:lnTo>
                  <a:pt x="6508" y="725138"/>
                </a:lnTo>
                <a:lnTo>
                  <a:pt x="24257" y="751459"/>
                </a:lnTo>
                <a:lnTo>
                  <a:pt x="50577" y="769207"/>
                </a:lnTo>
                <a:lnTo>
                  <a:pt x="82804" y="775716"/>
                </a:lnTo>
                <a:lnTo>
                  <a:pt x="1191260" y="775716"/>
                </a:lnTo>
                <a:lnTo>
                  <a:pt x="1223486" y="769207"/>
                </a:lnTo>
                <a:lnTo>
                  <a:pt x="1249806" y="751459"/>
                </a:lnTo>
                <a:lnTo>
                  <a:pt x="1267555" y="725138"/>
                </a:lnTo>
                <a:lnTo>
                  <a:pt x="1274064" y="692912"/>
                </a:lnTo>
                <a:lnTo>
                  <a:pt x="1274064" y="82804"/>
                </a:lnTo>
                <a:lnTo>
                  <a:pt x="1267555" y="50577"/>
                </a:lnTo>
                <a:lnTo>
                  <a:pt x="1249806" y="24256"/>
                </a:lnTo>
                <a:lnTo>
                  <a:pt x="1223486" y="6508"/>
                </a:lnTo>
                <a:lnTo>
                  <a:pt x="11912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653986" y="1696493"/>
            <a:ext cx="2068195" cy="528955"/>
            <a:chOff x="300164" y="2663888"/>
            <a:chExt cx="2068195" cy="528955"/>
          </a:xfrm>
        </p:grpSpPr>
        <p:sp>
          <p:nvSpPr>
            <p:cNvPr id="15" name="object 15"/>
            <p:cNvSpPr/>
            <p:nvPr/>
          </p:nvSpPr>
          <p:spPr>
            <a:xfrm>
              <a:off x="313182" y="2676906"/>
              <a:ext cx="524510" cy="502920"/>
            </a:xfrm>
            <a:custGeom>
              <a:avLst/>
              <a:gdLst/>
              <a:ahLst/>
              <a:cxnLst/>
              <a:rect l="l" t="t" r="r" b="b"/>
              <a:pathLst>
                <a:path w="524510" h="502919">
                  <a:moveTo>
                    <a:pt x="262127" y="0"/>
                  </a:moveTo>
                  <a:lnTo>
                    <a:pt x="215010" y="4049"/>
                  </a:lnTo>
                  <a:lnTo>
                    <a:pt x="170663" y="15725"/>
                  </a:lnTo>
                  <a:lnTo>
                    <a:pt x="129827" y="34318"/>
                  </a:lnTo>
                  <a:lnTo>
                    <a:pt x="93243" y="59120"/>
                  </a:lnTo>
                  <a:lnTo>
                    <a:pt x="61649" y="89422"/>
                  </a:lnTo>
                  <a:lnTo>
                    <a:pt x="35788" y="124516"/>
                  </a:lnTo>
                  <a:lnTo>
                    <a:pt x="16399" y="163693"/>
                  </a:lnTo>
                  <a:lnTo>
                    <a:pt x="4223" y="206243"/>
                  </a:lnTo>
                  <a:lnTo>
                    <a:pt x="0" y="251460"/>
                  </a:lnTo>
                  <a:lnTo>
                    <a:pt x="4223" y="296676"/>
                  </a:lnTo>
                  <a:lnTo>
                    <a:pt x="16399" y="339226"/>
                  </a:lnTo>
                  <a:lnTo>
                    <a:pt x="35788" y="378403"/>
                  </a:lnTo>
                  <a:lnTo>
                    <a:pt x="61649" y="413497"/>
                  </a:lnTo>
                  <a:lnTo>
                    <a:pt x="93243" y="443799"/>
                  </a:lnTo>
                  <a:lnTo>
                    <a:pt x="129827" y="468601"/>
                  </a:lnTo>
                  <a:lnTo>
                    <a:pt x="170663" y="487194"/>
                  </a:lnTo>
                  <a:lnTo>
                    <a:pt x="215010" y="498870"/>
                  </a:lnTo>
                  <a:lnTo>
                    <a:pt x="262127" y="502920"/>
                  </a:lnTo>
                  <a:lnTo>
                    <a:pt x="309245" y="498870"/>
                  </a:lnTo>
                  <a:lnTo>
                    <a:pt x="353592" y="487194"/>
                  </a:lnTo>
                  <a:lnTo>
                    <a:pt x="394428" y="468601"/>
                  </a:lnTo>
                  <a:lnTo>
                    <a:pt x="431012" y="443799"/>
                  </a:lnTo>
                  <a:lnTo>
                    <a:pt x="462606" y="413497"/>
                  </a:lnTo>
                  <a:lnTo>
                    <a:pt x="488467" y="378403"/>
                  </a:lnTo>
                  <a:lnTo>
                    <a:pt x="507856" y="339226"/>
                  </a:lnTo>
                  <a:lnTo>
                    <a:pt x="520032" y="296676"/>
                  </a:lnTo>
                  <a:lnTo>
                    <a:pt x="524256" y="251460"/>
                  </a:lnTo>
                  <a:lnTo>
                    <a:pt x="520032" y="206243"/>
                  </a:lnTo>
                  <a:lnTo>
                    <a:pt x="507856" y="163693"/>
                  </a:lnTo>
                  <a:lnTo>
                    <a:pt x="488467" y="124516"/>
                  </a:lnTo>
                  <a:lnTo>
                    <a:pt x="462606" y="89422"/>
                  </a:lnTo>
                  <a:lnTo>
                    <a:pt x="431012" y="59120"/>
                  </a:lnTo>
                  <a:lnTo>
                    <a:pt x="394428" y="34318"/>
                  </a:lnTo>
                  <a:lnTo>
                    <a:pt x="353592" y="15725"/>
                  </a:lnTo>
                  <a:lnTo>
                    <a:pt x="309245" y="4049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3182" y="2676906"/>
              <a:ext cx="524510" cy="502920"/>
            </a:xfrm>
            <a:custGeom>
              <a:avLst/>
              <a:gdLst/>
              <a:ahLst/>
              <a:cxnLst/>
              <a:rect l="l" t="t" r="r" b="b"/>
              <a:pathLst>
                <a:path w="524510" h="502919">
                  <a:moveTo>
                    <a:pt x="0" y="251460"/>
                  </a:moveTo>
                  <a:lnTo>
                    <a:pt x="4223" y="206243"/>
                  </a:lnTo>
                  <a:lnTo>
                    <a:pt x="16399" y="163693"/>
                  </a:lnTo>
                  <a:lnTo>
                    <a:pt x="35788" y="124516"/>
                  </a:lnTo>
                  <a:lnTo>
                    <a:pt x="61649" y="89422"/>
                  </a:lnTo>
                  <a:lnTo>
                    <a:pt x="93243" y="59120"/>
                  </a:lnTo>
                  <a:lnTo>
                    <a:pt x="129827" y="34318"/>
                  </a:lnTo>
                  <a:lnTo>
                    <a:pt x="170663" y="15725"/>
                  </a:lnTo>
                  <a:lnTo>
                    <a:pt x="215010" y="4049"/>
                  </a:lnTo>
                  <a:lnTo>
                    <a:pt x="262127" y="0"/>
                  </a:lnTo>
                  <a:lnTo>
                    <a:pt x="309245" y="4049"/>
                  </a:lnTo>
                  <a:lnTo>
                    <a:pt x="353592" y="15725"/>
                  </a:lnTo>
                  <a:lnTo>
                    <a:pt x="394428" y="34318"/>
                  </a:lnTo>
                  <a:lnTo>
                    <a:pt x="431012" y="59120"/>
                  </a:lnTo>
                  <a:lnTo>
                    <a:pt x="462606" y="89422"/>
                  </a:lnTo>
                  <a:lnTo>
                    <a:pt x="488467" y="124516"/>
                  </a:lnTo>
                  <a:lnTo>
                    <a:pt x="507856" y="163693"/>
                  </a:lnTo>
                  <a:lnTo>
                    <a:pt x="520032" y="206243"/>
                  </a:lnTo>
                  <a:lnTo>
                    <a:pt x="524256" y="251460"/>
                  </a:lnTo>
                  <a:lnTo>
                    <a:pt x="520032" y="296676"/>
                  </a:lnTo>
                  <a:lnTo>
                    <a:pt x="507856" y="339226"/>
                  </a:lnTo>
                  <a:lnTo>
                    <a:pt x="488467" y="378403"/>
                  </a:lnTo>
                  <a:lnTo>
                    <a:pt x="462606" y="413497"/>
                  </a:lnTo>
                  <a:lnTo>
                    <a:pt x="431012" y="443799"/>
                  </a:lnTo>
                  <a:lnTo>
                    <a:pt x="394428" y="468601"/>
                  </a:lnTo>
                  <a:lnTo>
                    <a:pt x="353592" y="487194"/>
                  </a:lnTo>
                  <a:lnTo>
                    <a:pt x="309245" y="498870"/>
                  </a:lnTo>
                  <a:lnTo>
                    <a:pt x="262127" y="502920"/>
                  </a:lnTo>
                  <a:lnTo>
                    <a:pt x="215010" y="498870"/>
                  </a:lnTo>
                  <a:lnTo>
                    <a:pt x="170663" y="487194"/>
                  </a:lnTo>
                  <a:lnTo>
                    <a:pt x="129827" y="468601"/>
                  </a:lnTo>
                  <a:lnTo>
                    <a:pt x="93243" y="443799"/>
                  </a:lnTo>
                  <a:lnTo>
                    <a:pt x="61649" y="413497"/>
                  </a:lnTo>
                  <a:lnTo>
                    <a:pt x="35788" y="378403"/>
                  </a:lnTo>
                  <a:lnTo>
                    <a:pt x="16399" y="339226"/>
                  </a:lnTo>
                  <a:lnTo>
                    <a:pt x="4223" y="296676"/>
                  </a:lnTo>
                  <a:lnTo>
                    <a:pt x="0" y="25146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17447" y="2695956"/>
              <a:ext cx="0" cy="465455"/>
            </a:xfrm>
            <a:custGeom>
              <a:avLst/>
              <a:gdLst/>
              <a:ahLst/>
              <a:cxnLst/>
              <a:rect l="l" t="t" r="r" b="b"/>
              <a:pathLst>
                <a:path h="465455">
                  <a:moveTo>
                    <a:pt x="0" y="0"/>
                  </a:moveTo>
                  <a:lnTo>
                    <a:pt x="0" y="46507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96696" y="2691384"/>
              <a:ext cx="1371600" cy="483234"/>
            </a:xfrm>
            <a:custGeom>
              <a:avLst/>
              <a:gdLst/>
              <a:ahLst/>
              <a:cxnLst/>
              <a:rect l="l" t="t" r="r" b="b"/>
              <a:pathLst>
                <a:path w="1371600" h="483235">
                  <a:moveTo>
                    <a:pt x="1291081" y="0"/>
                  </a:moveTo>
                  <a:lnTo>
                    <a:pt x="80517" y="0"/>
                  </a:lnTo>
                  <a:lnTo>
                    <a:pt x="49179" y="6330"/>
                  </a:lnTo>
                  <a:lnTo>
                    <a:pt x="23585" y="23590"/>
                  </a:lnTo>
                  <a:lnTo>
                    <a:pt x="6328" y="49184"/>
                  </a:lnTo>
                  <a:lnTo>
                    <a:pt x="0" y="80517"/>
                  </a:lnTo>
                  <a:lnTo>
                    <a:pt x="0" y="402589"/>
                  </a:lnTo>
                  <a:lnTo>
                    <a:pt x="6328" y="433923"/>
                  </a:lnTo>
                  <a:lnTo>
                    <a:pt x="23585" y="459517"/>
                  </a:lnTo>
                  <a:lnTo>
                    <a:pt x="49179" y="476777"/>
                  </a:lnTo>
                  <a:lnTo>
                    <a:pt x="80517" y="483107"/>
                  </a:lnTo>
                  <a:lnTo>
                    <a:pt x="1291081" y="483107"/>
                  </a:lnTo>
                  <a:lnTo>
                    <a:pt x="1322415" y="476777"/>
                  </a:lnTo>
                  <a:lnTo>
                    <a:pt x="1348009" y="459517"/>
                  </a:lnTo>
                  <a:lnTo>
                    <a:pt x="1365269" y="433923"/>
                  </a:lnTo>
                  <a:lnTo>
                    <a:pt x="1371599" y="402589"/>
                  </a:lnTo>
                  <a:lnTo>
                    <a:pt x="1371599" y="80517"/>
                  </a:lnTo>
                  <a:lnTo>
                    <a:pt x="1365269" y="49184"/>
                  </a:lnTo>
                  <a:lnTo>
                    <a:pt x="1348009" y="23590"/>
                  </a:lnTo>
                  <a:lnTo>
                    <a:pt x="1322415" y="6330"/>
                  </a:lnTo>
                  <a:lnTo>
                    <a:pt x="12910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371600" y="1618171"/>
            <a:ext cx="1383382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 algn="ctr">
              <a:lnSpc>
                <a:spcPct val="100000"/>
              </a:lnSpc>
              <a:spcBef>
                <a:spcPts val="5"/>
              </a:spcBef>
            </a:pPr>
            <a:r>
              <a:rPr lang="ru-RU" sz="3600" b="1" spc="5" dirty="0" smtClean="0">
                <a:solidFill>
                  <a:srgbClr val="0095FF"/>
                </a:solidFill>
                <a:latin typeface="Arial"/>
                <a:cs typeface="Arial"/>
              </a:rPr>
              <a:t>3</a:t>
            </a: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7681" y="1740753"/>
            <a:ext cx="347471" cy="371855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4004754" y="2209285"/>
            <a:ext cx="176085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spc="50" dirty="0" smtClean="0">
                <a:latin typeface="Arial"/>
                <a:cs typeface="Arial"/>
              </a:rPr>
              <a:t>СПЕЦИАЛЬНЫХ САДА</a:t>
            </a:r>
            <a:endParaRPr lang="ru-RU" sz="1200" b="1" spc="50" dirty="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432048" y="1674503"/>
            <a:ext cx="2068195" cy="528955"/>
            <a:chOff x="3130232" y="2695892"/>
            <a:chExt cx="2068195" cy="528955"/>
          </a:xfrm>
        </p:grpSpPr>
        <p:sp>
          <p:nvSpPr>
            <p:cNvPr id="23" name="object 23"/>
            <p:cNvSpPr/>
            <p:nvPr/>
          </p:nvSpPr>
          <p:spPr>
            <a:xfrm>
              <a:off x="3143250" y="2708909"/>
              <a:ext cx="524510" cy="502920"/>
            </a:xfrm>
            <a:custGeom>
              <a:avLst/>
              <a:gdLst/>
              <a:ahLst/>
              <a:cxnLst/>
              <a:rect l="l" t="t" r="r" b="b"/>
              <a:pathLst>
                <a:path w="524510" h="502919">
                  <a:moveTo>
                    <a:pt x="262127" y="0"/>
                  </a:moveTo>
                  <a:lnTo>
                    <a:pt x="215007" y="4049"/>
                  </a:lnTo>
                  <a:lnTo>
                    <a:pt x="170658" y="15725"/>
                  </a:lnTo>
                  <a:lnTo>
                    <a:pt x="129822" y="34318"/>
                  </a:lnTo>
                  <a:lnTo>
                    <a:pt x="93237" y="59120"/>
                  </a:lnTo>
                  <a:lnTo>
                    <a:pt x="61645" y="89422"/>
                  </a:lnTo>
                  <a:lnTo>
                    <a:pt x="35785" y="124516"/>
                  </a:lnTo>
                  <a:lnTo>
                    <a:pt x="16398" y="163693"/>
                  </a:lnTo>
                  <a:lnTo>
                    <a:pt x="4222" y="206243"/>
                  </a:lnTo>
                  <a:lnTo>
                    <a:pt x="0" y="251460"/>
                  </a:lnTo>
                  <a:lnTo>
                    <a:pt x="4222" y="296676"/>
                  </a:lnTo>
                  <a:lnTo>
                    <a:pt x="16398" y="339226"/>
                  </a:lnTo>
                  <a:lnTo>
                    <a:pt x="35785" y="378403"/>
                  </a:lnTo>
                  <a:lnTo>
                    <a:pt x="61645" y="413497"/>
                  </a:lnTo>
                  <a:lnTo>
                    <a:pt x="93237" y="443799"/>
                  </a:lnTo>
                  <a:lnTo>
                    <a:pt x="129822" y="468601"/>
                  </a:lnTo>
                  <a:lnTo>
                    <a:pt x="170658" y="487194"/>
                  </a:lnTo>
                  <a:lnTo>
                    <a:pt x="215007" y="498870"/>
                  </a:lnTo>
                  <a:lnTo>
                    <a:pt x="262127" y="502919"/>
                  </a:lnTo>
                  <a:lnTo>
                    <a:pt x="309248" y="498870"/>
                  </a:lnTo>
                  <a:lnTo>
                    <a:pt x="353597" y="487194"/>
                  </a:lnTo>
                  <a:lnTo>
                    <a:pt x="394433" y="468601"/>
                  </a:lnTo>
                  <a:lnTo>
                    <a:pt x="431018" y="443799"/>
                  </a:lnTo>
                  <a:lnTo>
                    <a:pt x="462610" y="413497"/>
                  </a:lnTo>
                  <a:lnTo>
                    <a:pt x="488470" y="378403"/>
                  </a:lnTo>
                  <a:lnTo>
                    <a:pt x="507857" y="339226"/>
                  </a:lnTo>
                  <a:lnTo>
                    <a:pt x="520033" y="296676"/>
                  </a:lnTo>
                  <a:lnTo>
                    <a:pt x="524255" y="251460"/>
                  </a:lnTo>
                  <a:lnTo>
                    <a:pt x="520033" y="206243"/>
                  </a:lnTo>
                  <a:lnTo>
                    <a:pt x="507857" y="163693"/>
                  </a:lnTo>
                  <a:lnTo>
                    <a:pt x="488470" y="124516"/>
                  </a:lnTo>
                  <a:lnTo>
                    <a:pt x="462610" y="89422"/>
                  </a:lnTo>
                  <a:lnTo>
                    <a:pt x="431018" y="59120"/>
                  </a:lnTo>
                  <a:lnTo>
                    <a:pt x="394433" y="34318"/>
                  </a:lnTo>
                  <a:lnTo>
                    <a:pt x="353597" y="15725"/>
                  </a:lnTo>
                  <a:lnTo>
                    <a:pt x="309248" y="4049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143250" y="2708909"/>
              <a:ext cx="524510" cy="502920"/>
            </a:xfrm>
            <a:custGeom>
              <a:avLst/>
              <a:gdLst/>
              <a:ahLst/>
              <a:cxnLst/>
              <a:rect l="l" t="t" r="r" b="b"/>
              <a:pathLst>
                <a:path w="524510" h="502919">
                  <a:moveTo>
                    <a:pt x="0" y="251460"/>
                  </a:moveTo>
                  <a:lnTo>
                    <a:pt x="4222" y="206243"/>
                  </a:lnTo>
                  <a:lnTo>
                    <a:pt x="16398" y="163693"/>
                  </a:lnTo>
                  <a:lnTo>
                    <a:pt x="35785" y="124516"/>
                  </a:lnTo>
                  <a:lnTo>
                    <a:pt x="61645" y="89422"/>
                  </a:lnTo>
                  <a:lnTo>
                    <a:pt x="93237" y="59120"/>
                  </a:lnTo>
                  <a:lnTo>
                    <a:pt x="129822" y="34318"/>
                  </a:lnTo>
                  <a:lnTo>
                    <a:pt x="170658" y="15725"/>
                  </a:lnTo>
                  <a:lnTo>
                    <a:pt x="215007" y="4049"/>
                  </a:lnTo>
                  <a:lnTo>
                    <a:pt x="262127" y="0"/>
                  </a:lnTo>
                  <a:lnTo>
                    <a:pt x="309248" y="4049"/>
                  </a:lnTo>
                  <a:lnTo>
                    <a:pt x="353597" y="15725"/>
                  </a:lnTo>
                  <a:lnTo>
                    <a:pt x="394433" y="34318"/>
                  </a:lnTo>
                  <a:lnTo>
                    <a:pt x="431018" y="59120"/>
                  </a:lnTo>
                  <a:lnTo>
                    <a:pt x="462610" y="89422"/>
                  </a:lnTo>
                  <a:lnTo>
                    <a:pt x="488470" y="124516"/>
                  </a:lnTo>
                  <a:lnTo>
                    <a:pt x="507857" y="163693"/>
                  </a:lnTo>
                  <a:lnTo>
                    <a:pt x="520033" y="206243"/>
                  </a:lnTo>
                  <a:lnTo>
                    <a:pt x="524255" y="251460"/>
                  </a:lnTo>
                  <a:lnTo>
                    <a:pt x="520033" y="296676"/>
                  </a:lnTo>
                  <a:lnTo>
                    <a:pt x="507857" y="339226"/>
                  </a:lnTo>
                  <a:lnTo>
                    <a:pt x="488470" y="378403"/>
                  </a:lnTo>
                  <a:lnTo>
                    <a:pt x="462610" y="413497"/>
                  </a:lnTo>
                  <a:lnTo>
                    <a:pt x="431018" y="443799"/>
                  </a:lnTo>
                  <a:lnTo>
                    <a:pt x="394433" y="468601"/>
                  </a:lnTo>
                  <a:lnTo>
                    <a:pt x="353597" y="487194"/>
                  </a:lnTo>
                  <a:lnTo>
                    <a:pt x="309248" y="498870"/>
                  </a:lnTo>
                  <a:lnTo>
                    <a:pt x="262127" y="502919"/>
                  </a:lnTo>
                  <a:lnTo>
                    <a:pt x="215007" y="498870"/>
                  </a:lnTo>
                  <a:lnTo>
                    <a:pt x="170658" y="487194"/>
                  </a:lnTo>
                  <a:lnTo>
                    <a:pt x="129822" y="468601"/>
                  </a:lnTo>
                  <a:lnTo>
                    <a:pt x="93237" y="443799"/>
                  </a:lnTo>
                  <a:lnTo>
                    <a:pt x="61645" y="413497"/>
                  </a:lnTo>
                  <a:lnTo>
                    <a:pt x="35785" y="378403"/>
                  </a:lnTo>
                  <a:lnTo>
                    <a:pt x="16398" y="339226"/>
                  </a:lnTo>
                  <a:lnTo>
                    <a:pt x="4222" y="296676"/>
                  </a:lnTo>
                  <a:lnTo>
                    <a:pt x="0" y="25146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47516" y="2727959"/>
              <a:ext cx="0" cy="465455"/>
            </a:xfrm>
            <a:custGeom>
              <a:avLst/>
              <a:gdLst/>
              <a:ahLst/>
              <a:cxnLst/>
              <a:rect l="l" t="t" r="r" b="b"/>
              <a:pathLst>
                <a:path h="465455">
                  <a:moveTo>
                    <a:pt x="0" y="0"/>
                  </a:moveTo>
                  <a:lnTo>
                    <a:pt x="0" y="46507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26764" y="2724911"/>
              <a:ext cx="1371600" cy="481965"/>
            </a:xfrm>
            <a:custGeom>
              <a:avLst/>
              <a:gdLst/>
              <a:ahLst/>
              <a:cxnLst/>
              <a:rect l="l" t="t" r="r" b="b"/>
              <a:pathLst>
                <a:path w="1371600" h="481964">
                  <a:moveTo>
                    <a:pt x="1291336" y="0"/>
                  </a:moveTo>
                  <a:lnTo>
                    <a:pt x="80263" y="0"/>
                  </a:lnTo>
                  <a:lnTo>
                    <a:pt x="49023" y="6308"/>
                  </a:lnTo>
                  <a:lnTo>
                    <a:pt x="23510" y="23510"/>
                  </a:lnTo>
                  <a:lnTo>
                    <a:pt x="6308" y="49023"/>
                  </a:lnTo>
                  <a:lnTo>
                    <a:pt x="0" y="80263"/>
                  </a:lnTo>
                  <a:lnTo>
                    <a:pt x="0" y="401320"/>
                  </a:lnTo>
                  <a:lnTo>
                    <a:pt x="6308" y="432560"/>
                  </a:lnTo>
                  <a:lnTo>
                    <a:pt x="23510" y="458073"/>
                  </a:lnTo>
                  <a:lnTo>
                    <a:pt x="49023" y="475275"/>
                  </a:lnTo>
                  <a:lnTo>
                    <a:pt x="80263" y="481584"/>
                  </a:lnTo>
                  <a:lnTo>
                    <a:pt x="1291336" y="481584"/>
                  </a:lnTo>
                  <a:lnTo>
                    <a:pt x="1322576" y="475275"/>
                  </a:lnTo>
                  <a:lnTo>
                    <a:pt x="1348089" y="458073"/>
                  </a:lnTo>
                  <a:lnTo>
                    <a:pt x="1365291" y="432560"/>
                  </a:lnTo>
                  <a:lnTo>
                    <a:pt x="1371600" y="401320"/>
                  </a:lnTo>
                  <a:lnTo>
                    <a:pt x="1371600" y="80263"/>
                  </a:lnTo>
                  <a:lnTo>
                    <a:pt x="1365291" y="49023"/>
                  </a:lnTo>
                  <a:lnTo>
                    <a:pt x="1348089" y="23510"/>
                  </a:lnTo>
                  <a:lnTo>
                    <a:pt x="1322576" y="6308"/>
                  </a:lnTo>
                  <a:lnTo>
                    <a:pt x="1291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649473" y="1635245"/>
            <a:ext cx="793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spc="5" dirty="0" smtClean="0">
                <a:solidFill>
                  <a:srgbClr val="0095FF"/>
                </a:solidFill>
                <a:latin typeface="Arial"/>
                <a:cs typeface="Arial"/>
              </a:rPr>
              <a:t>3</a:t>
            </a:r>
            <a:endParaRPr sz="3600" dirty="0">
              <a:latin typeface="Arial"/>
              <a:cs typeface="Arial"/>
            </a:endParaRPr>
          </a:p>
        </p:txBody>
      </p:sp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94595" y="1718762"/>
            <a:ext cx="425195" cy="414527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653986" y="3107877"/>
            <a:ext cx="2068195" cy="530860"/>
            <a:chOff x="300164" y="3944048"/>
            <a:chExt cx="2068195" cy="530860"/>
          </a:xfrm>
        </p:grpSpPr>
        <p:sp>
          <p:nvSpPr>
            <p:cNvPr id="31" name="object 31"/>
            <p:cNvSpPr/>
            <p:nvPr/>
          </p:nvSpPr>
          <p:spPr>
            <a:xfrm>
              <a:off x="313182" y="3957065"/>
              <a:ext cx="524510" cy="504825"/>
            </a:xfrm>
            <a:custGeom>
              <a:avLst/>
              <a:gdLst/>
              <a:ahLst/>
              <a:cxnLst/>
              <a:rect l="l" t="t" r="r" b="b"/>
              <a:pathLst>
                <a:path w="524510" h="504825">
                  <a:moveTo>
                    <a:pt x="262127" y="0"/>
                  </a:moveTo>
                  <a:lnTo>
                    <a:pt x="215010" y="4062"/>
                  </a:lnTo>
                  <a:lnTo>
                    <a:pt x="170663" y="15777"/>
                  </a:lnTo>
                  <a:lnTo>
                    <a:pt x="129827" y="34431"/>
                  </a:lnTo>
                  <a:lnTo>
                    <a:pt x="93243" y="59312"/>
                  </a:lnTo>
                  <a:lnTo>
                    <a:pt x="61649" y="89710"/>
                  </a:lnTo>
                  <a:lnTo>
                    <a:pt x="35788" y="124911"/>
                  </a:lnTo>
                  <a:lnTo>
                    <a:pt x="16399" y="164205"/>
                  </a:lnTo>
                  <a:lnTo>
                    <a:pt x="4223" y="206879"/>
                  </a:lnTo>
                  <a:lnTo>
                    <a:pt x="0" y="252221"/>
                  </a:lnTo>
                  <a:lnTo>
                    <a:pt x="4223" y="297564"/>
                  </a:lnTo>
                  <a:lnTo>
                    <a:pt x="16399" y="340238"/>
                  </a:lnTo>
                  <a:lnTo>
                    <a:pt x="35788" y="379532"/>
                  </a:lnTo>
                  <a:lnTo>
                    <a:pt x="61649" y="414733"/>
                  </a:lnTo>
                  <a:lnTo>
                    <a:pt x="93243" y="445131"/>
                  </a:lnTo>
                  <a:lnTo>
                    <a:pt x="129827" y="470012"/>
                  </a:lnTo>
                  <a:lnTo>
                    <a:pt x="170663" y="488666"/>
                  </a:lnTo>
                  <a:lnTo>
                    <a:pt x="215010" y="500381"/>
                  </a:lnTo>
                  <a:lnTo>
                    <a:pt x="262127" y="504443"/>
                  </a:lnTo>
                  <a:lnTo>
                    <a:pt x="309245" y="500381"/>
                  </a:lnTo>
                  <a:lnTo>
                    <a:pt x="353592" y="488666"/>
                  </a:lnTo>
                  <a:lnTo>
                    <a:pt x="394428" y="470012"/>
                  </a:lnTo>
                  <a:lnTo>
                    <a:pt x="431012" y="445131"/>
                  </a:lnTo>
                  <a:lnTo>
                    <a:pt x="462606" y="414733"/>
                  </a:lnTo>
                  <a:lnTo>
                    <a:pt x="488467" y="379532"/>
                  </a:lnTo>
                  <a:lnTo>
                    <a:pt x="507856" y="340238"/>
                  </a:lnTo>
                  <a:lnTo>
                    <a:pt x="520032" y="297564"/>
                  </a:lnTo>
                  <a:lnTo>
                    <a:pt x="524256" y="252221"/>
                  </a:lnTo>
                  <a:lnTo>
                    <a:pt x="520032" y="206879"/>
                  </a:lnTo>
                  <a:lnTo>
                    <a:pt x="507856" y="164205"/>
                  </a:lnTo>
                  <a:lnTo>
                    <a:pt x="488467" y="124911"/>
                  </a:lnTo>
                  <a:lnTo>
                    <a:pt x="462606" y="89710"/>
                  </a:lnTo>
                  <a:lnTo>
                    <a:pt x="431012" y="59312"/>
                  </a:lnTo>
                  <a:lnTo>
                    <a:pt x="394428" y="34431"/>
                  </a:lnTo>
                  <a:lnTo>
                    <a:pt x="353592" y="15777"/>
                  </a:lnTo>
                  <a:lnTo>
                    <a:pt x="309245" y="4062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13182" y="3957065"/>
              <a:ext cx="524510" cy="504825"/>
            </a:xfrm>
            <a:custGeom>
              <a:avLst/>
              <a:gdLst/>
              <a:ahLst/>
              <a:cxnLst/>
              <a:rect l="l" t="t" r="r" b="b"/>
              <a:pathLst>
                <a:path w="524510" h="504825">
                  <a:moveTo>
                    <a:pt x="0" y="252221"/>
                  </a:moveTo>
                  <a:lnTo>
                    <a:pt x="4223" y="206879"/>
                  </a:lnTo>
                  <a:lnTo>
                    <a:pt x="16399" y="164205"/>
                  </a:lnTo>
                  <a:lnTo>
                    <a:pt x="35788" y="124911"/>
                  </a:lnTo>
                  <a:lnTo>
                    <a:pt x="61649" y="89710"/>
                  </a:lnTo>
                  <a:lnTo>
                    <a:pt x="93243" y="59312"/>
                  </a:lnTo>
                  <a:lnTo>
                    <a:pt x="129827" y="34431"/>
                  </a:lnTo>
                  <a:lnTo>
                    <a:pt x="170663" y="15777"/>
                  </a:lnTo>
                  <a:lnTo>
                    <a:pt x="215010" y="4062"/>
                  </a:lnTo>
                  <a:lnTo>
                    <a:pt x="262127" y="0"/>
                  </a:lnTo>
                  <a:lnTo>
                    <a:pt x="309245" y="4062"/>
                  </a:lnTo>
                  <a:lnTo>
                    <a:pt x="353592" y="15777"/>
                  </a:lnTo>
                  <a:lnTo>
                    <a:pt x="394428" y="34431"/>
                  </a:lnTo>
                  <a:lnTo>
                    <a:pt x="431012" y="59312"/>
                  </a:lnTo>
                  <a:lnTo>
                    <a:pt x="462606" y="89710"/>
                  </a:lnTo>
                  <a:lnTo>
                    <a:pt x="488467" y="124911"/>
                  </a:lnTo>
                  <a:lnTo>
                    <a:pt x="507856" y="164205"/>
                  </a:lnTo>
                  <a:lnTo>
                    <a:pt x="520032" y="206879"/>
                  </a:lnTo>
                  <a:lnTo>
                    <a:pt x="524256" y="252221"/>
                  </a:lnTo>
                  <a:lnTo>
                    <a:pt x="520032" y="297564"/>
                  </a:lnTo>
                  <a:lnTo>
                    <a:pt x="507856" y="340238"/>
                  </a:lnTo>
                  <a:lnTo>
                    <a:pt x="488467" y="379532"/>
                  </a:lnTo>
                  <a:lnTo>
                    <a:pt x="462606" y="414733"/>
                  </a:lnTo>
                  <a:lnTo>
                    <a:pt x="431012" y="445131"/>
                  </a:lnTo>
                  <a:lnTo>
                    <a:pt x="394428" y="470012"/>
                  </a:lnTo>
                  <a:lnTo>
                    <a:pt x="353592" y="488666"/>
                  </a:lnTo>
                  <a:lnTo>
                    <a:pt x="309245" y="500381"/>
                  </a:lnTo>
                  <a:lnTo>
                    <a:pt x="262127" y="504443"/>
                  </a:lnTo>
                  <a:lnTo>
                    <a:pt x="215010" y="500381"/>
                  </a:lnTo>
                  <a:lnTo>
                    <a:pt x="170663" y="488666"/>
                  </a:lnTo>
                  <a:lnTo>
                    <a:pt x="129827" y="470012"/>
                  </a:lnTo>
                  <a:lnTo>
                    <a:pt x="93243" y="445131"/>
                  </a:lnTo>
                  <a:lnTo>
                    <a:pt x="61649" y="414733"/>
                  </a:lnTo>
                  <a:lnTo>
                    <a:pt x="35788" y="379532"/>
                  </a:lnTo>
                  <a:lnTo>
                    <a:pt x="16399" y="340238"/>
                  </a:lnTo>
                  <a:lnTo>
                    <a:pt x="4223" y="297564"/>
                  </a:lnTo>
                  <a:lnTo>
                    <a:pt x="0" y="25222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17447" y="3977639"/>
              <a:ext cx="0" cy="465455"/>
            </a:xfrm>
            <a:custGeom>
              <a:avLst/>
              <a:gdLst/>
              <a:ahLst/>
              <a:cxnLst/>
              <a:rect l="l" t="t" r="r" b="b"/>
              <a:pathLst>
                <a:path h="465454">
                  <a:moveTo>
                    <a:pt x="0" y="0"/>
                  </a:moveTo>
                  <a:lnTo>
                    <a:pt x="0" y="46507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96696" y="3973067"/>
              <a:ext cx="1371600" cy="481965"/>
            </a:xfrm>
            <a:custGeom>
              <a:avLst/>
              <a:gdLst/>
              <a:ahLst/>
              <a:cxnLst/>
              <a:rect l="l" t="t" r="r" b="b"/>
              <a:pathLst>
                <a:path w="1371600" h="481964">
                  <a:moveTo>
                    <a:pt x="1291336" y="0"/>
                  </a:moveTo>
                  <a:lnTo>
                    <a:pt x="80263" y="0"/>
                  </a:lnTo>
                  <a:lnTo>
                    <a:pt x="49023" y="6308"/>
                  </a:lnTo>
                  <a:lnTo>
                    <a:pt x="23510" y="23510"/>
                  </a:lnTo>
                  <a:lnTo>
                    <a:pt x="6308" y="49023"/>
                  </a:lnTo>
                  <a:lnTo>
                    <a:pt x="0" y="80263"/>
                  </a:lnTo>
                  <a:lnTo>
                    <a:pt x="0" y="401319"/>
                  </a:lnTo>
                  <a:lnTo>
                    <a:pt x="6308" y="432560"/>
                  </a:lnTo>
                  <a:lnTo>
                    <a:pt x="23510" y="458073"/>
                  </a:lnTo>
                  <a:lnTo>
                    <a:pt x="49023" y="475275"/>
                  </a:lnTo>
                  <a:lnTo>
                    <a:pt x="80263" y="481583"/>
                  </a:lnTo>
                  <a:lnTo>
                    <a:pt x="1291336" y="481583"/>
                  </a:lnTo>
                  <a:lnTo>
                    <a:pt x="1322576" y="475275"/>
                  </a:lnTo>
                  <a:lnTo>
                    <a:pt x="1348089" y="458073"/>
                  </a:lnTo>
                  <a:lnTo>
                    <a:pt x="1365291" y="432560"/>
                  </a:lnTo>
                  <a:lnTo>
                    <a:pt x="1371599" y="401319"/>
                  </a:lnTo>
                  <a:lnTo>
                    <a:pt x="1371599" y="80263"/>
                  </a:lnTo>
                  <a:lnTo>
                    <a:pt x="1365291" y="49023"/>
                  </a:lnTo>
                  <a:lnTo>
                    <a:pt x="1348089" y="23510"/>
                  </a:lnTo>
                  <a:lnTo>
                    <a:pt x="1322576" y="6308"/>
                  </a:lnTo>
                  <a:lnTo>
                    <a:pt x="1291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824355" y="3077065"/>
            <a:ext cx="5378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spc="10" dirty="0" smtClean="0">
                <a:solidFill>
                  <a:srgbClr val="0095FF"/>
                </a:solidFill>
                <a:latin typeface="Arial"/>
                <a:cs typeface="Arial"/>
              </a:rPr>
              <a:t>8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33400" y="1309653"/>
            <a:ext cx="5549679" cy="3948147"/>
          </a:xfrm>
          <a:custGeom>
            <a:avLst/>
            <a:gdLst/>
            <a:ahLst/>
            <a:cxnLst/>
            <a:rect l="l" t="t" r="r" b="b"/>
            <a:pathLst>
              <a:path w="5454650" h="3517900">
                <a:moveTo>
                  <a:pt x="0" y="170941"/>
                </a:moveTo>
                <a:lnTo>
                  <a:pt x="6105" y="125515"/>
                </a:lnTo>
                <a:lnTo>
                  <a:pt x="23337" y="84685"/>
                </a:lnTo>
                <a:lnTo>
                  <a:pt x="50066" y="50085"/>
                </a:lnTo>
                <a:lnTo>
                  <a:pt x="84662" y="23349"/>
                </a:lnTo>
                <a:lnTo>
                  <a:pt x="125497" y="6109"/>
                </a:lnTo>
                <a:lnTo>
                  <a:pt x="170942" y="0"/>
                </a:lnTo>
                <a:lnTo>
                  <a:pt x="5283454" y="0"/>
                </a:lnTo>
                <a:lnTo>
                  <a:pt x="5328880" y="6109"/>
                </a:lnTo>
                <a:lnTo>
                  <a:pt x="5369710" y="23349"/>
                </a:lnTo>
                <a:lnTo>
                  <a:pt x="5404310" y="50085"/>
                </a:lnTo>
                <a:lnTo>
                  <a:pt x="5431046" y="84685"/>
                </a:lnTo>
                <a:lnTo>
                  <a:pt x="5448286" y="125515"/>
                </a:lnTo>
                <a:lnTo>
                  <a:pt x="5454396" y="170941"/>
                </a:lnTo>
                <a:lnTo>
                  <a:pt x="5454396" y="3346450"/>
                </a:lnTo>
                <a:lnTo>
                  <a:pt x="5448286" y="3391894"/>
                </a:lnTo>
                <a:lnTo>
                  <a:pt x="5431046" y="3432729"/>
                </a:lnTo>
                <a:lnTo>
                  <a:pt x="5404310" y="3467325"/>
                </a:lnTo>
                <a:lnTo>
                  <a:pt x="5369710" y="3494054"/>
                </a:lnTo>
                <a:lnTo>
                  <a:pt x="5328880" y="3511286"/>
                </a:lnTo>
                <a:lnTo>
                  <a:pt x="5283454" y="3517391"/>
                </a:lnTo>
                <a:lnTo>
                  <a:pt x="170942" y="3517391"/>
                </a:lnTo>
                <a:lnTo>
                  <a:pt x="125497" y="3511286"/>
                </a:lnTo>
                <a:lnTo>
                  <a:pt x="84662" y="3494054"/>
                </a:lnTo>
                <a:lnTo>
                  <a:pt x="50066" y="3467325"/>
                </a:lnTo>
                <a:lnTo>
                  <a:pt x="23337" y="3432729"/>
                </a:lnTo>
                <a:lnTo>
                  <a:pt x="6105" y="3391894"/>
                </a:lnTo>
                <a:lnTo>
                  <a:pt x="0" y="3346450"/>
                </a:lnTo>
                <a:lnTo>
                  <a:pt x="0" y="170941"/>
                </a:lnTo>
                <a:close/>
              </a:path>
            </a:pathLst>
          </a:custGeom>
          <a:ln w="12192">
            <a:solidFill>
              <a:srgbClr val="009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3429000" y="3066729"/>
            <a:ext cx="2070100" cy="528955"/>
            <a:chOff x="3127184" y="3902900"/>
            <a:chExt cx="2070100" cy="528955"/>
          </a:xfrm>
        </p:grpSpPr>
        <p:sp>
          <p:nvSpPr>
            <p:cNvPr id="41" name="object 41"/>
            <p:cNvSpPr/>
            <p:nvPr/>
          </p:nvSpPr>
          <p:spPr>
            <a:xfrm>
              <a:off x="3140202" y="3915918"/>
              <a:ext cx="525780" cy="502920"/>
            </a:xfrm>
            <a:custGeom>
              <a:avLst/>
              <a:gdLst/>
              <a:ahLst/>
              <a:cxnLst/>
              <a:rect l="l" t="t" r="r" b="b"/>
              <a:pathLst>
                <a:path w="525779" h="502920">
                  <a:moveTo>
                    <a:pt x="262889" y="0"/>
                  </a:moveTo>
                  <a:lnTo>
                    <a:pt x="215642" y="4049"/>
                  </a:lnTo>
                  <a:lnTo>
                    <a:pt x="171170" y="15725"/>
                  </a:lnTo>
                  <a:lnTo>
                    <a:pt x="130217" y="34318"/>
                  </a:lnTo>
                  <a:lnTo>
                    <a:pt x="93525" y="59120"/>
                  </a:lnTo>
                  <a:lnTo>
                    <a:pt x="61838" y="89422"/>
                  </a:lnTo>
                  <a:lnTo>
                    <a:pt x="35898" y="124516"/>
                  </a:lnTo>
                  <a:lnTo>
                    <a:pt x="16450" y="163693"/>
                  </a:lnTo>
                  <a:lnTo>
                    <a:pt x="4236" y="206243"/>
                  </a:lnTo>
                  <a:lnTo>
                    <a:pt x="0" y="251459"/>
                  </a:lnTo>
                  <a:lnTo>
                    <a:pt x="4236" y="296676"/>
                  </a:lnTo>
                  <a:lnTo>
                    <a:pt x="16450" y="339226"/>
                  </a:lnTo>
                  <a:lnTo>
                    <a:pt x="35898" y="378403"/>
                  </a:lnTo>
                  <a:lnTo>
                    <a:pt x="61838" y="413497"/>
                  </a:lnTo>
                  <a:lnTo>
                    <a:pt x="93525" y="443799"/>
                  </a:lnTo>
                  <a:lnTo>
                    <a:pt x="130217" y="468601"/>
                  </a:lnTo>
                  <a:lnTo>
                    <a:pt x="171170" y="487194"/>
                  </a:lnTo>
                  <a:lnTo>
                    <a:pt x="215642" y="498870"/>
                  </a:lnTo>
                  <a:lnTo>
                    <a:pt x="262889" y="502919"/>
                  </a:lnTo>
                  <a:lnTo>
                    <a:pt x="310137" y="498870"/>
                  </a:lnTo>
                  <a:lnTo>
                    <a:pt x="354609" y="487194"/>
                  </a:lnTo>
                  <a:lnTo>
                    <a:pt x="395562" y="468601"/>
                  </a:lnTo>
                  <a:lnTo>
                    <a:pt x="432254" y="443799"/>
                  </a:lnTo>
                  <a:lnTo>
                    <a:pt x="463941" y="413497"/>
                  </a:lnTo>
                  <a:lnTo>
                    <a:pt x="489881" y="378403"/>
                  </a:lnTo>
                  <a:lnTo>
                    <a:pt x="509329" y="339226"/>
                  </a:lnTo>
                  <a:lnTo>
                    <a:pt x="521543" y="296676"/>
                  </a:lnTo>
                  <a:lnTo>
                    <a:pt x="525780" y="251459"/>
                  </a:lnTo>
                  <a:lnTo>
                    <a:pt x="521543" y="206243"/>
                  </a:lnTo>
                  <a:lnTo>
                    <a:pt x="509329" y="163693"/>
                  </a:lnTo>
                  <a:lnTo>
                    <a:pt x="489881" y="124516"/>
                  </a:lnTo>
                  <a:lnTo>
                    <a:pt x="463941" y="89422"/>
                  </a:lnTo>
                  <a:lnTo>
                    <a:pt x="432254" y="59120"/>
                  </a:lnTo>
                  <a:lnTo>
                    <a:pt x="395562" y="34318"/>
                  </a:lnTo>
                  <a:lnTo>
                    <a:pt x="354609" y="15725"/>
                  </a:lnTo>
                  <a:lnTo>
                    <a:pt x="310137" y="4049"/>
                  </a:lnTo>
                  <a:lnTo>
                    <a:pt x="262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40202" y="3915918"/>
              <a:ext cx="525780" cy="502920"/>
            </a:xfrm>
            <a:custGeom>
              <a:avLst/>
              <a:gdLst/>
              <a:ahLst/>
              <a:cxnLst/>
              <a:rect l="l" t="t" r="r" b="b"/>
              <a:pathLst>
                <a:path w="525779" h="502920">
                  <a:moveTo>
                    <a:pt x="0" y="251459"/>
                  </a:moveTo>
                  <a:lnTo>
                    <a:pt x="4236" y="206243"/>
                  </a:lnTo>
                  <a:lnTo>
                    <a:pt x="16450" y="163693"/>
                  </a:lnTo>
                  <a:lnTo>
                    <a:pt x="35898" y="124516"/>
                  </a:lnTo>
                  <a:lnTo>
                    <a:pt x="61838" y="89422"/>
                  </a:lnTo>
                  <a:lnTo>
                    <a:pt x="93525" y="59120"/>
                  </a:lnTo>
                  <a:lnTo>
                    <a:pt x="130217" y="34318"/>
                  </a:lnTo>
                  <a:lnTo>
                    <a:pt x="171170" y="15725"/>
                  </a:lnTo>
                  <a:lnTo>
                    <a:pt x="215642" y="4049"/>
                  </a:lnTo>
                  <a:lnTo>
                    <a:pt x="262889" y="0"/>
                  </a:lnTo>
                  <a:lnTo>
                    <a:pt x="310137" y="4049"/>
                  </a:lnTo>
                  <a:lnTo>
                    <a:pt x="354609" y="15725"/>
                  </a:lnTo>
                  <a:lnTo>
                    <a:pt x="395562" y="34318"/>
                  </a:lnTo>
                  <a:lnTo>
                    <a:pt x="432254" y="59120"/>
                  </a:lnTo>
                  <a:lnTo>
                    <a:pt x="463941" y="89422"/>
                  </a:lnTo>
                  <a:lnTo>
                    <a:pt x="489881" y="124516"/>
                  </a:lnTo>
                  <a:lnTo>
                    <a:pt x="509329" y="163693"/>
                  </a:lnTo>
                  <a:lnTo>
                    <a:pt x="521543" y="206243"/>
                  </a:lnTo>
                  <a:lnTo>
                    <a:pt x="525780" y="251459"/>
                  </a:lnTo>
                  <a:lnTo>
                    <a:pt x="521543" y="296676"/>
                  </a:lnTo>
                  <a:lnTo>
                    <a:pt x="509329" y="339226"/>
                  </a:lnTo>
                  <a:lnTo>
                    <a:pt x="489881" y="378403"/>
                  </a:lnTo>
                  <a:lnTo>
                    <a:pt x="463941" y="413497"/>
                  </a:lnTo>
                  <a:lnTo>
                    <a:pt x="432254" y="443799"/>
                  </a:lnTo>
                  <a:lnTo>
                    <a:pt x="395562" y="468601"/>
                  </a:lnTo>
                  <a:lnTo>
                    <a:pt x="354609" y="487194"/>
                  </a:lnTo>
                  <a:lnTo>
                    <a:pt x="310137" y="498870"/>
                  </a:lnTo>
                  <a:lnTo>
                    <a:pt x="262889" y="502919"/>
                  </a:lnTo>
                  <a:lnTo>
                    <a:pt x="215642" y="498870"/>
                  </a:lnTo>
                  <a:lnTo>
                    <a:pt x="171170" y="487194"/>
                  </a:lnTo>
                  <a:lnTo>
                    <a:pt x="130217" y="468601"/>
                  </a:lnTo>
                  <a:lnTo>
                    <a:pt x="93525" y="443799"/>
                  </a:lnTo>
                  <a:lnTo>
                    <a:pt x="61838" y="413497"/>
                  </a:lnTo>
                  <a:lnTo>
                    <a:pt x="35898" y="378403"/>
                  </a:lnTo>
                  <a:lnTo>
                    <a:pt x="16450" y="339226"/>
                  </a:lnTo>
                  <a:lnTo>
                    <a:pt x="4236" y="296676"/>
                  </a:lnTo>
                  <a:lnTo>
                    <a:pt x="0" y="25145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745991" y="3934968"/>
              <a:ext cx="0" cy="465455"/>
            </a:xfrm>
            <a:custGeom>
              <a:avLst/>
              <a:gdLst/>
              <a:ahLst/>
              <a:cxnLst/>
              <a:rect l="l" t="t" r="r" b="b"/>
              <a:pathLst>
                <a:path h="465454">
                  <a:moveTo>
                    <a:pt x="0" y="0"/>
                  </a:moveTo>
                  <a:lnTo>
                    <a:pt x="0" y="465073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825240" y="3930396"/>
              <a:ext cx="1371600" cy="483234"/>
            </a:xfrm>
            <a:custGeom>
              <a:avLst/>
              <a:gdLst/>
              <a:ahLst/>
              <a:cxnLst/>
              <a:rect l="l" t="t" r="r" b="b"/>
              <a:pathLst>
                <a:path w="1371600" h="483235">
                  <a:moveTo>
                    <a:pt x="1291082" y="0"/>
                  </a:moveTo>
                  <a:lnTo>
                    <a:pt x="80518" y="0"/>
                  </a:lnTo>
                  <a:lnTo>
                    <a:pt x="49184" y="6330"/>
                  </a:lnTo>
                  <a:lnTo>
                    <a:pt x="23590" y="23590"/>
                  </a:lnTo>
                  <a:lnTo>
                    <a:pt x="6330" y="49184"/>
                  </a:lnTo>
                  <a:lnTo>
                    <a:pt x="0" y="80517"/>
                  </a:lnTo>
                  <a:lnTo>
                    <a:pt x="0" y="402589"/>
                  </a:lnTo>
                  <a:lnTo>
                    <a:pt x="6330" y="433923"/>
                  </a:lnTo>
                  <a:lnTo>
                    <a:pt x="23590" y="459517"/>
                  </a:lnTo>
                  <a:lnTo>
                    <a:pt x="49184" y="476777"/>
                  </a:lnTo>
                  <a:lnTo>
                    <a:pt x="80518" y="483107"/>
                  </a:lnTo>
                  <a:lnTo>
                    <a:pt x="1291082" y="483107"/>
                  </a:lnTo>
                  <a:lnTo>
                    <a:pt x="1322415" y="476777"/>
                  </a:lnTo>
                  <a:lnTo>
                    <a:pt x="1348009" y="459517"/>
                  </a:lnTo>
                  <a:lnTo>
                    <a:pt x="1365269" y="433923"/>
                  </a:lnTo>
                  <a:lnTo>
                    <a:pt x="1371600" y="402589"/>
                  </a:lnTo>
                  <a:lnTo>
                    <a:pt x="1371600" y="80517"/>
                  </a:lnTo>
                  <a:lnTo>
                    <a:pt x="1365269" y="49184"/>
                  </a:lnTo>
                  <a:lnTo>
                    <a:pt x="1348009" y="23590"/>
                  </a:lnTo>
                  <a:lnTo>
                    <a:pt x="1322415" y="6330"/>
                  </a:lnTo>
                  <a:lnTo>
                    <a:pt x="12910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4267200" y="2974938"/>
            <a:ext cx="977900" cy="620041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15"/>
              </a:spcBef>
            </a:pPr>
            <a:r>
              <a:rPr lang="ru-RU" sz="3600" b="1" spc="5" dirty="0" smtClean="0">
                <a:solidFill>
                  <a:srgbClr val="0095FF"/>
                </a:solidFill>
                <a:latin typeface="Arial"/>
                <a:cs typeface="Arial"/>
              </a:rPr>
              <a:t>4</a:t>
            </a:r>
            <a:endParaRPr sz="3600" dirty="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2019490" y="4368751"/>
            <a:ext cx="2068195" cy="537693"/>
            <a:chOff x="1665668" y="5015420"/>
            <a:chExt cx="2068195" cy="528955"/>
          </a:xfrm>
        </p:grpSpPr>
        <p:sp>
          <p:nvSpPr>
            <p:cNvPr id="47" name="object 47"/>
            <p:cNvSpPr/>
            <p:nvPr/>
          </p:nvSpPr>
          <p:spPr>
            <a:xfrm>
              <a:off x="1678685" y="5028438"/>
              <a:ext cx="524510" cy="502920"/>
            </a:xfrm>
            <a:custGeom>
              <a:avLst/>
              <a:gdLst/>
              <a:ahLst/>
              <a:cxnLst/>
              <a:rect l="l" t="t" r="r" b="b"/>
              <a:pathLst>
                <a:path w="524510" h="502920">
                  <a:moveTo>
                    <a:pt x="262127" y="0"/>
                  </a:moveTo>
                  <a:lnTo>
                    <a:pt x="215007" y="4049"/>
                  </a:lnTo>
                  <a:lnTo>
                    <a:pt x="170658" y="15725"/>
                  </a:lnTo>
                  <a:lnTo>
                    <a:pt x="129822" y="34318"/>
                  </a:lnTo>
                  <a:lnTo>
                    <a:pt x="93237" y="59120"/>
                  </a:lnTo>
                  <a:lnTo>
                    <a:pt x="61645" y="89422"/>
                  </a:lnTo>
                  <a:lnTo>
                    <a:pt x="35785" y="124516"/>
                  </a:lnTo>
                  <a:lnTo>
                    <a:pt x="16398" y="163693"/>
                  </a:lnTo>
                  <a:lnTo>
                    <a:pt x="4222" y="206243"/>
                  </a:lnTo>
                  <a:lnTo>
                    <a:pt x="0" y="251459"/>
                  </a:lnTo>
                  <a:lnTo>
                    <a:pt x="4222" y="296676"/>
                  </a:lnTo>
                  <a:lnTo>
                    <a:pt x="16398" y="339226"/>
                  </a:lnTo>
                  <a:lnTo>
                    <a:pt x="35785" y="378403"/>
                  </a:lnTo>
                  <a:lnTo>
                    <a:pt x="61645" y="413497"/>
                  </a:lnTo>
                  <a:lnTo>
                    <a:pt x="93237" y="443799"/>
                  </a:lnTo>
                  <a:lnTo>
                    <a:pt x="129822" y="468601"/>
                  </a:lnTo>
                  <a:lnTo>
                    <a:pt x="170658" y="487194"/>
                  </a:lnTo>
                  <a:lnTo>
                    <a:pt x="215007" y="498870"/>
                  </a:lnTo>
                  <a:lnTo>
                    <a:pt x="262127" y="502920"/>
                  </a:lnTo>
                  <a:lnTo>
                    <a:pt x="309248" y="498870"/>
                  </a:lnTo>
                  <a:lnTo>
                    <a:pt x="353597" y="487194"/>
                  </a:lnTo>
                  <a:lnTo>
                    <a:pt x="394433" y="468601"/>
                  </a:lnTo>
                  <a:lnTo>
                    <a:pt x="431018" y="443799"/>
                  </a:lnTo>
                  <a:lnTo>
                    <a:pt x="462610" y="413497"/>
                  </a:lnTo>
                  <a:lnTo>
                    <a:pt x="488470" y="378403"/>
                  </a:lnTo>
                  <a:lnTo>
                    <a:pt x="507857" y="339226"/>
                  </a:lnTo>
                  <a:lnTo>
                    <a:pt x="520033" y="296676"/>
                  </a:lnTo>
                  <a:lnTo>
                    <a:pt x="524256" y="251459"/>
                  </a:lnTo>
                  <a:lnTo>
                    <a:pt x="520033" y="206243"/>
                  </a:lnTo>
                  <a:lnTo>
                    <a:pt x="507857" y="163693"/>
                  </a:lnTo>
                  <a:lnTo>
                    <a:pt x="488470" y="124516"/>
                  </a:lnTo>
                  <a:lnTo>
                    <a:pt x="462610" y="89422"/>
                  </a:lnTo>
                  <a:lnTo>
                    <a:pt x="431018" y="59120"/>
                  </a:lnTo>
                  <a:lnTo>
                    <a:pt x="394433" y="34318"/>
                  </a:lnTo>
                  <a:lnTo>
                    <a:pt x="353597" y="15725"/>
                  </a:lnTo>
                  <a:lnTo>
                    <a:pt x="309248" y="4049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678685" y="5028438"/>
              <a:ext cx="524510" cy="502920"/>
            </a:xfrm>
            <a:custGeom>
              <a:avLst/>
              <a:gdLst/>
              <a:ahLst/>
              <a:cxnLst/>
              <a:rect l="l" t="t" r="r" b="b"/>
              <a:pathLst>
                <a:path w="524510" h="502920">
                  <a:moveTo>
                    <a:pt x="0" y="251459"/>
                  </a:moveTo>
                  <a:lnTo>
                    <a:pt x="4222" y="206243"/>
                  </a:lnTo>
                  <a:lnTo>
                    <a:pt x="16398" y="163693"/>
                  </a:lnTo>
                  <a:lnTo>
                    <a:pt x="35785" y="124516"/>
                  </a:lnTo>
                  <a:lnTo>
                    <a:pt x="61645" y="89422"/>
                  </a:lnTo>
                  <a:lnTo>
                    <a:pt x="93237" y="59120"/>
                  </a:lnTo>
                  <a:lnTo>
                    <a:pt x="129822" y="34318"/>
                  </a:lnTo>
                  <a:lnTo>
                    <a:pt x="170658" y="15725"/>
                  </a:lnTo>
                  <a:lnTo>
                    <a:pt x="215007" y="4049"/>
                  </a:lnTo>
                  <a:lnTo>
                    <a:pt x="262127" y="0"/>
                  </a:lnTo>
                  <a:lnTo>
                    <a:pt x="309248" y="4049"/>
                  </a:lnTo>
                  <a:lnTo>
                    <a:pt x="353597" y="15725"/>
                  </a:lnTo>
                  <a:lnTo>
                    <a:pt x="394433" y="34318"/>
                  </a:lnTo>
                  <a:lnTo>
                    <a:pt x="431018" y="59120"/>
                  </a:lnTo>
                  <a:lnTo>
                    <a:pt x="462610" y="89422"/>
                  </a:lnTo>
                  <a:lnTo>
                    <a:pt x="488470" y="124516"/>
                  </a:lnTo>
                  <a:lnTo>
                    <a:pt x="507857" y="163693"/>
                  </a:lnTo>
                  <a:lnTo>
                    <a:pt x="520033" y="206243"/>
                  </a:lnTo>
                  <a:lnTo>
                    <a:pt x="524256" y="251459"/>
                  </a:lnTo>
                  <a:lnTo>
                    <a:pt x="520033" y="296676"/>
                  </a:lnTo>
                  <a:lnTo>
                    <a:pt x="507857" y="339226"/>
                  </a:lnTo>
                  <a:lnTo>
                    <a:pt x="488470" y="378403"/>
                  </a:lnTo>
                  <a:lnTo>
                    <a:pt x="462610" y="413497"/>
                  </a:lnTo>
                  <a:lnTo>
                    <a:pt x="431018" y="443799"/>
                  </a:lnTo>
                  <a:lnTo>
                    <a:pt x="394433" y="468601"/>
                  </a:lnTo>
                  <a:lnTo>
                    <a:pt x="353597" y="487194"/>
                  </a:lnTo>
                  <a:lnTo>
                    <a:pt x="309248" y="498870"/>
                  </a:lnTo>
                  <a:lnTo>
                    <a:pt x="262127" y="502920"/>
                  </a:lnTo>
                  <a:lnTo>
                    <a:pt x="215007" y="498870"/>
                  </a:lnTo>
                  <a:lnTo>
                    <a:pt x="170658" y="487194"/>
                  </a:lnTo>
                  <a:lnTo>
                    <a:pt x="129822" y="468601"/>
                  </a:lnTo>
                  <a:lnTo>
                    <a:pt x="93237" y="443799"/>
                  </a:lnTo>
                  <a:lnTo>
                    <a:pt x="61645" y="413497"/>
                  </a:lnTo>
                  <a:lnTo>
                    <a:pt x="35785" y="378403"/>
                  </a:lnTo>
                  <a:lnTo>
                    <a:pt x="16398" y="339226"/>
                  </a:lnTo>
                  <a:lnTo>
                    <a:pt x="4222" y="296676"/>
                  </a:lnTo>
                  <a:lnTo>
                    <a:pt x="0" y="25145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282951" y="5047488"/>
              <a:ext cx="0" cy="465455"/>
            </a:xfrm>
            <a:custGeom>
              <a:avLst/>
              <a:gdLst/>
              <a:ahLst/>
              <a:cxnLst/>
              <a:rect l="l" t="t" r="r" b="b"/>
              <a:pathLst>
                <a:path h="465454">
                  <a:moveTo>
                    <a:pt x="0" y="0"/>
                  </a:moveTo>
                  <a:lnTo>
                    <a:pt x="0" y="46507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62200" y="5042916"/>
              <a:ext cx="1371600" cy="483234"/>
            </a:xfrm>
            <a:custGeom>
              <a:avLst/>
              <a:gdLst/>
              <a:ahLst/>
              <a:cxnLst/>
              <a:rect l="l" t="t" r="r" b="b"/>
              <a:pathLst>
                <a:path w="1371600" h="483235">
                  <a:moveTo>
                    <a:pt x="1291082" y="0"/>
                  </a:moveTo>
                  <a:lnTo>
                    <a:pt x="80518" y="0"/>
                  </a:lnTo>
                  <a:lnTo>
                    <a:pt x="49184" y="6330"/>
                  </a:lnTo>
                  <a:lnTo>
                    <a:pt x="23590" y="23590"/>
                  </a:lnTo>
                  <a:lnTo>
                    <a:pt x="6330" y="49184"/>
                  </a:lnTo>
                  <a:lnTo>
                    <a:pt x="0" y="80517"/>
                  </a:lnTo>
                  <a:lnTo>
                    <a:pt x="0" y="402589"/>
                  </a:lnTo>
                  <a:lnTo>
                    <a:pt x="6330" y="433923"/>
                  </a:lnTo>
                  <a:lnTo>
                    <a:pt x="23590" y="459517"/>
                  </a:lnTo>
                  <a:lnTo>
                    <a:pt x="49184" y="476777"/>
                  </a:lnTo>
                  <a:lnTo>
                    <a:pt x="80518" y="483107"/>
                  </a:lnTo>
                  <a:lnTo>
                    <a:pt x="1291082" y="483107"/>
                  </a:lnTo>
                  <a:lnTo>
                    <a:pt x="1322415" y="476777"/>
                  </a:lnTo>
                  <a:lnTo>
                    <a:pt x="1348009" y="459517"/>
                  </a:lnTo>
                  <a:lnTo>
                    <a:pt x="1365269" y="433923"/>
                  </a:lnTo>
                  <a:lnTo>
                    <a:pt x="1371600" y="402589"/>
                  </a:lnTo>
                  <a:lnTo>
                    <a:pt x="1371600" y="80517"/>
                  </a:lnTo>
                  <a:lnTo>
                    <a:pt x="1365269" y="49184"/>
                  </a:lnTo>
                  <a:lnTo>
                    <a:pt x="1348009" y="23590"/>
                  </a:lnTo>
                  <a:lnTo>
                    <a:pt x="1322415" y="6330"/>
                  </a:lnTo>
                  <a:lnTo>
                    <a:pt x="12910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2590800" y="4373638"/>
            <a:ext cx="1459230" cy="5636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ts val="4285"/>
              </a:lnSpc>
              <a:spcBef>
                <a:spcPts val="150"/>
              </a:spcBef>
            </a:pPr>
            <a:r>
              <a:rPr lang="ru-RU" sz="3200" b="1" spc="15" dirty="0" smtClean="0">
                <a:solidFill>
                  <a:srgbClr val="0095FF"/>
                </a:solidFill>
                <a:latin typeface="Arial"/>
                <a:cs typeface="Arial"/>
              </a:rPr>
              <a:t>2</a:t>
            </a:r>
            <a:endParaRPr sz="3600" dirty="0">
              <a:latin typeface="Arial"/>
              <a:cs typeface="Arial"/>
            </a:endParaRPr>
          </a:p>
        </p:txBody>
      </p:sp>
      <p:pic>
        <p:nvPicPr>
          <p:cNvPr id="53" name="object 5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42750" y="3157819"/>
            <a:ext cx="348996" cy="350519"/>
          </a:xfrm>
          <a:prstGeom prst="rect">
            <a:avLst/>
          </a:prstGeom>
        </p:spPr>
      </p:pic>
      <p:pic>
        <p:nvPicPr>
          <p:cNvPr id="55" name="object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03908" y="184404"/>
            <a:ext cx="5401692" cy="391668"/>
          </a:xfrm>
          <a:prstGeom prst="rect">
            <a:avLst/>
          </a:prstGeom>
        </p:spPr>
      </p:pic>
      <p:sp>
        <p:nvSpPr>
          <p:cNvPr id="56" name="object 3"/>
          <p:cNvSpPr txBox="1"/>
          <p:nvPr/>
        </p:nvSpPr>
        <p:spPr>
          <a:xfrm>
            <a:off x="1373506" y="171399"/>
            <a:ext cx="975169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114" dirty="0" smtClean="0">
                <a:solidFill>
                  <a:srgbClr val="FFFFFF"/>
                </a:solidFill>
                <a:latin typeface="Arial"/>
                <a:cs typeface="Arial"/>
              </a:rPr>
              <a:t>ИНКЛЮЗИВНОЕ ОБРАЗОВАНИЕ</a:t>
            </a:r>
            <a:endParaRPr lang="ru-RU" sz="1800" dirty="0">
              <a:latin typeface="Arial"/>
              <a:cs typeface="Arial"/>
            </a:endParaRPr>
          </a:p>
        </p:txBody>
      </p:sp>
      <p:pic>
        <p:nvPicPr>
          <p:cNvPr id="57" name="object 8">
            <a:extLst>
              <a:ext uri="{FF2B5EF4-FFF2-40B4-BE49-F238E27FC236}">
                <a16:creationId xmlns:a16="http://schemas.microsoft.com/office/drawing/2014/main" xmlns="" id="{DE4A3E83-BC1E-B2F6-259C-0BE68032D411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0959" y="76200"/>
            <a:ext cx="680214" cy="669445"/>
          </a:xfrm>
          <a:prstGeom prst="rect">
            <a:avLst/>
          </a:prstGeom>
        </p:spPr>
      </p:pic>
      <p:sp>
        <p:nvSpPr>
          <p:cNvPr id="58" name="object 21"/>
          <p:cNvSpPr txBox="1"/>
          <p:nvPr/>
        </p:nvSpPr>
        <p:spPr>
          <a:xfrm>
            <a:off x="1191514" y="2238840"/>
            <a:ext cx="176085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spc="50" dirty="0" smtClean="0">
                <a:latin typeface="Arial"/>
                <a:cs typeface="Arial"/>
              </a:rPr>
              <a:t>СПЕЦИАЛЬНЫХ ШКОЛЫ</a:t>
            </a:r>
          </a:p>
        </p:txBody>
      </p:sp>
      <p:sp>
        <p:nvSpPr>
          <p:cNvPr id="59" name="object 21"/>
          <p:cNvSpPr txBox="1"/>
          <p:nvPr/>
        </p:nvSpPr>
        <p:spPr>
          <a:xfrm>
            <a:off x="1182863" y="3665032"/>
            <a:ext cx="176085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spc="50" dirty="0" smtClean="0">
                <a:latin typeface="Arial"/>
                <a:cs typeface="Arial"/>
              </a:rPr>
              <a:t>ПМПК</a:t>
            </a:r>
          </a:p>
        </p:txBody>
      </p:sp>
      <p:sp>
        <p:nvSpPr>
          <p:cNvPr id="60" name="object 21"/>
          <p:cNvSpPr txBox="1"/>
          <p:nvPr/>
        </p:nvSpPr>
        <p:spPr>
          <a:xfrm>
            <a:off x="3875722" y="3649743"/>
            <a:ext cx="176085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spc="50" dirty="0" smtClean="0">
                <a:latin typeface="Arial"/>
                <a:cs typeface="Arial"/>
              </a:rPr>
              <a:t>КППК</a:t>
            </a:r>
          </a:p>
        </p:txBody>
      </p:sp>
      <p:pic>
        <p:nvPicPr>
          <p:cNvPr id="61" name="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29369" y="4422738"/>
            <a:ext cx="367480" cy="405104"/>
          </a:xfrm>
          <a:prstGeom prst="rect">
            <a:avLst/>
          </a:prstGeom>
        </p:spPr>
      </p:pic>
      <p:pic>
        <p:nvPicPr>
          <p:cNvPr id="62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6095" y="3113471"/>
            <a:ext cx="379522" cy="471067"/>
          </a:xfrm>
          <a:prstGeom prst="rect">
            <a:avLst/>
          </a:prstGeom>
        </p:spPr>
      </p:pic>
      <p:sp>
        <p:nvSpPr>
          <p:cNvPr id="63" name="object 21"/>
          <p:cNvSpPr txBox="1"/>
          <p:nvPr/>
        </p:nvSpPr>
        <p:spPr>
          <a:xfrm>
            <a:off x="2439987" y="4911689"/>
            <a:ext cx="176085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spc="50" dirty="0" smtClean="0">
                <a:latin typeface="Arial"/>
                <a:cs typeface="Arial"/>
              </a:rPr>
              <a:t>РЦ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420124" y="861138"/>
            <a:ext cx="61711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spc="60" dirty="0" smtClean="0">
                <a:latin typeface="Arial"/>
                <a:cs typeface="Arial"/>
              </a:rPr>
              <a:t>В НАСТОЯЩЕЕ ВРЕМЯ В ГОРОДЕ ФУНКЦИОНИРУЮТ: </a:t>
            </a:r>
            <a:endParaRPr lang="ru-RU" sz="1600" b="1" spc="60" dirty="0">
              <a:latin typeface="Arial"/>
              <a:cs typeface="Arial"/>
            </a:endParaRPr>
          </a:p>
        </p:txBody>
      </p:sp>
      <p:grpSp>
        <p:nvGrpSpPr>
          <p:cNvPr id="100" name="object 13"/>
          <p:cNvGrpSpPr/>
          <p:nvPr/>
        </p:nvGrpSpPr>
        <p:grpSpPr>
          <a:xfrm>
            <a:off x="6591237" y="3968194"/>
            <a:ext cx="4838763" cy="872998"/>
            <a:chOff x="6029642" y="2830067"/>
            <a:chExt cx="4838763" cy="872998"/>
          </a:xfrm>
        </p:grpSpPr>
        <p:sp>
          <p:nvSpPr>
            <p:cNvPr id="101" name="object 14"/>
            <p:cNvSpPr/>
            <p:nvPr/>
          </p:nvSpPr>
          <p:spPr>
            <a:xfrm>
              <a:off x="6029642" y="2935985"/>
              <a:ext cx="4838763" cy="767080"/>
            </a:xfrm>
            <a:custGeom>
              <a:avLst/>
              <a:gdLst/>
              <a:ahLst/>
              <a:cxnLst/>
              <a:rect l="l" t="t" r="r" b="b"/>
              <a:pathLst>
                <a:path w="4320540" h="767079">
                  <a:moveTo>
                    <a:pt x="0" y="136525"/>
                  </a:moveTo>
                  <a:lnTo>
                    <a:pt x="6956" y="93358"/>
                  </a:lnTo>
                  <a:lnTo>
                    <a:pt x="26330" y="55878"/>
                  </a:lnTo>
                  <a:lnTo>
                    <a:pt x="55878" y="26330"/>
                  </a:lnTo>
                  <a:lnTo>
                    <a:pt x="93358" y="6956"/>
                  </a:lnTo>
                  <a:lnTo>
                    <a:pt x="136525" y="0"/>
                  </a:lnTo>
                  <a:lnTo>
                    <a:pt x="4184015" y="0"/>
                  </a:lnTo>
                  <a:lnTo>
                    <a:pt x="4227181" y="6956"/>
                  </a:lnTo>
                  <a:lnTo>
                    <a:pt x="4264661" y="26330"/>
                  </a:lnTo>
                  <a:lnTo>
                    <a:pt x="4294209" y="55878"/>
                  </a:lnTo>
                  <a:lnTo>
                    <a:pt x="4313583" y="93358"/>
                  </a:lnTo>
                  <a:lnTo>
                    <a:pt x="4320540" y="136525"/>
                  </a:lnTo>
                  <a:lnTo>
                    <a:pt x="4320540" y="630047"/>
                  </a:lnTo>
                  <a:lnTo>
                    <a:pt x="4313583" y="673213"/>
                  </a:lnTo>
                  <a:lnTo>
                    <a:pt x="4294209" y="710693"/>
                  </a:lnTo>
                  <a:lnTo>
                    <a:pt x="4264661" y="740241"/>
                  </a:lnTo>
                  <a:lnTo>
                    <a:pt x="4227181" y="759615"/>
                  </a:lnTo>
                  <a:lnTo>
                    <a:pt x="4184015" y="766571"/>
                  </a:lnTo>
                  <a:lnTo>
                    <a:pt x="136525" y="766571"/>
                  </a:lnTo>
                  <a:lnTo>
                    <a:pt x="93358" y="759615"/>
                  </a:lnTo>
                  <a:lnTo>
                    <a:pt x="55878" y="740241"/>
                  </a:lnTo>
                  <a:lnTo>
                    <a:pt x="26330" y="710693"/>
                  </a:lnTo>
                  <a:lnTo>
                    <a:pt x="6956" y="673213"/>
                  </a:lnTo>
                  <a:lnTo>
                    <a:pt x="0" y="630047"/>
                  </a:lnTo>
                  <a:lnTo>
                    <a:pt x="0" y="13652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54010" y="2830067"/>
              <a:ext cx="3104390" cy="268224"/>
            </a:xfrm>
            <a:prstGeom prst="rect">
              <a:avLst/>
            </a:prstGeom>
          </p:spPr>
        </p:pic>
      </p:grpSp>
      <p:sp>
        <p:nvSpPr>
          <p:cNvPr id="103" name="object 16"/>
          <p:cNvSpPr txBox="1"/>
          <p:nvPr/>
        </p:nvSpPr>
        <p:spPr>
          <a:xfrm>
            <a:off x="7541895" y="3945462"/>
            <a:ext cx="3194811" cy="275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700" b="1" spc="20" dirty="0" smtClean="0">
                <a:solidFill>
                  <a:srgbClr val="FFFFFF"/>
                </a:solidFill>
                <a:latin typeface="Arial"/>
                <a:cs typeface="Arial"/>
              </a:rPr>
              <a:t>БУДУТ ОТКРЫТЫ</a:t>
            </a:r>
            <a:endParaRPr lang="ru-RU" sz="1700" dirty="0">
              <a:latin typeface="Arial"/>
              <a:cs typeface="Arial"/>
            </a:endParaRPr>
          </a:p>
        </p:txBody>
      </p:sp>
      <p:sp>
        <p:nvSpPr>
          <p:cNvPr id="104" name="object 20"/>
          <p:cNvSpPr txBox="1"/>
          <p:nvPr/>
        </p:nvSpPr>
        <p:spPr>
          <a:xfrm>
            <a:off x="6781800" y="4343998"/>
            <a:ext cx="1140969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310">
              <a:lnSpc>
                <a:spcPts val="4700"/>
              </a:lnSpc>
              <a:spcBef>
                <a:spcPts val="95"/>
              </a:spcBef>
            </a:pPr>
            <a:r>
              <a:rPr lang="ru-RU" sz="4000" b="1" spc="470" dirty="0" smtClean="0">
                <a:solidFill>
                  <a:srgbClr val="00AF50"/>
                </a:solidFill>
                <a:latin typeface="Arial"/>
                <a:cs typeface="Arial"/>
              </a:rPr>
              <a:t>  2</a:t>
            </a:r>
            <a:endParaRPr sz="4000" dirty="0">
              <a:latin typeface="Arial"/>
              <a:cs typeface="Arial"/>
            </a:endParaRPr>
          </a:p>
          <a:p>
            <a:pPr marL="12700" algn="ctr">
              <a:lnSpc>
                <a:spcPts val="1340"/>
              </a:lnSpc>
            </a:pPr>
            <a:r>
              <a:rPr lang="ru-RU" sz="1200" b="1" spc="15" dirty="0" smtClean="0">
                <a:latin typeface="Arial"/>
                <a:cs typeface="Arial"/>
              </a:rPr>
              <a:t>ПМПК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105" name="object 21"/>
          <p:cNvGrpSpPr/>
          <p:nvPr/>
        </p:nvGrpSpPr>
        <p:grpSpPr>
          <a:xfrm>
            <a:off x="6248400" y="1313577"/>
            <a:ext cx="5791200" cy="1231380"/>
            <a:chOff x="5898642" y="550163"/>
            <a:chExt cx="5791200" cy="1231380"/>
          </a:xfrm>
        </p:grpSpPr>
        <p:sp>
          <p:nvSpPr>
            <p:cNvPr id="106" name="object 22"/>
            <p:cNvSpPr/>
            <p:nvPr/>
          </p:nvSpPr>
          <p:spPr>
            <a:xfrm>
              <a:off x="5898642" y="706373"/>
              <a:ext cx="5791200" cy="1075170"/>
            </a:xfrm>
            <a:custGeom>
              <a:avLst/>
              <a:gdLst/>
              <a:ahLst/>
              <a:cxnLst/>
              <a:rect l="l" t="t" r="r" b="b"/>
              <a:pathLst>
                <a:path w="5139055" h="733425">
                  <a:moveTo>
                    <a:pt x="0" y="91059"/>
                  </a:moveTo>
                  <a:lnTo>
                    <a:pt x="7155" y="55614"/>
                  </a:lnTo>
                  <a:lnTo>
                    <a:pt x="26670" y="26669"/>
                  </a:lnTo>
                  <a:lnTo>
                    <a:pt x="55614" y="7155"/>
                  </a:lnTo>
                  <a:lnTo>
                    <a:pt x="91059" y="0"/>
                  </a:lnTo>
                  <a:lnTo>
                    <a:pt x="5047869" y="0"/>
                  </a:lnTo>
                  <a:lnTo>
                    <a:pt x="5083313" y="7155"/>
                  </a:lnTo>
                  <a:lnTo>
                    <a:pt x="5112258" y="26670"/>
                  </a:lnTo>
                  <a:lnTo>
                    <a:pt x="5131772" y="55614"/>
                  </a:lnTo>
                  <a:lnTo>
                    <a:pt x="5138928" y="91059"/>
                  </a:lnTo>
                  <a:lnTo>
                    <a:pt x="5138928" y="641985"/>
                  </a:lnTo>
                  <a:lnTo>
                    <a:pt x="5131772" y="677429"/>
                  </a:lnTo>
                  <a:lnTo>
                    <a:pt x="5112258" y="706374"/>
                  </a:lnTo>
                  <a:lnTo>
                    <a:pt x="5083313" y="725888"/>
                  </a:lnTo>
                  <a:lnTo>
                    <a:pt x="5047869" y="733043"/>
                  </a:lnTo>
                  <a:lnTo>
                    <a:pt x="91059" y="733043"/>
                  </a:lnTo>
                  <a:lnTo>
                    <a:pt x="55614" y="725888"/>
                  </a:lnTo>
                  <a:lnTo>
                    <a:pt x="26670" y="706373"/>
                  </a:lnTo>
                  <a:lnTo>
                    <a:pt x="7155" y="677429"/>
                  </a:lnTo>
                  <a:lnTo>
                    <a:pt x="0" y="641985"/>
                  </a:lnTo>
                  <a:lnTo>
                    <a:pt x="0" y="9105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65848" y="550163"/>
              <a:ext cx="3104390" cy="329184"/>
            </a:xfrm>
            <a:prstGeom prst="rect">
              <a:avLst/>
            </a:prstGeom>
          </p:spPr>
        </p:pic>
      </p:grpSp>
      <p:sp>
        <p:nvSpPr>
          <p:cNvPr id="108" name="object 24"/>
          <p:cNvSpPr txBox="1"/>
          <p:nvPr/>
        </p:nvSpPr>
        <p:spPr>
          <a:xfrm>
            <a:off x="6503797" y="1320944"/>
            <a:ext cx="5275961" cy="275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700" b="1" spc="50" dirty="0" smtClean="0">
                <a:solidFill>
                  <a:srgbClr val="FFFFFF"/>
                </a:solidFill>
                <a:latin typeface="Arial"/>
                <a:cs typeface="Arial"/>
              </a:rPr>
              <a:t>ПРИНЯТЫЕ МЕРЫ : </a:t>
            </a:r>
          </a:p>
        </p:txBody>
      </p:sp>
      <p:sp>
        <p:nvSpPr>
          <p:cNvPr id="109" name="object 25"/>
          <p:cNvSpPr/>
          <p:nvPr/>
        </p:nvSpPr>
        <p:spPr>
          <a:xfrm>
            <a:off x="8374762" y="2021682"/>
            <a:ext cx="3481196" cy="1159615"/>
          </a:xfrm>
          <a:custGeom>
            <a:avLst/>
            <a:gdLst/>
            <a:ahLst/>
            <a:cxnLst/>
            <a:rect l="l" t="t" r="r" b="b"/>
            <a:pathLst>
              <a:path w="2920365" h="784860">
                <a:moveTo>
                  <a:pt x="1274064" y="89154"/>
                </a:moveTo>
                <a:lnTo>
                  <a:pt x="1267523" y="56845"/>
                </a:lnTo>
                <a:lnTo>
                  <a:pt x="1249718" y="30441"/>
                </a:lnTo>
                <a:lnTo>
                  <a:pt x="1223314" y="12636"/>
                </a:lnTo>
                <a:lnTo>
                  <a:pt x="1191006" y="6096"/>
                </a:lnTo>
                <a:lnTo>
                  <a:pt x="83058" y="6096"/>
                </a:lnTo>
                <a:lnTo>
                  <a:pt x="50736" y="12636"/>
                </a:lnTo>
                <a:lnTo>
                  <a:pt x="24333" y="30441"/>
                </a:lnTo>
                <a:lnTo>
                  <a:pt x="6527" y="56845"/>
                </a:lnTo>
                <a:lnTo>
                  <a:pt x="0" y="89154"/>
                </a:lnTo>
                <a:lnTo>
                  <a:pt x="0" y="701802"/>
                </a:lnTo>
                <a:lnTo>
                  <a:pt x="6527" y="734123"/>
                </a:lnTo>
                <a:lnTo>
                  <a:pt x="24333" y="760526"/>
                </a:lnTo>
                <a:lnTo>
                  <a:pt x="50736" y="778332"/>
                </a:lnTo>
                <a:lnTo>
                  <a:pt x="83058" y="784860"/>
                </a:lnTo>
                <a:lnTo>
                  <a:pt x="1191006" y="784860"/>
                </a:lnTo>
                <a:lnTo>
                  <a:pt x="1223314" y="778332"/>
                </a:lnTo>
                <a:lnTo>
                  <a:pt x="1249718" y="760526"/>
                </a:lnTo>
                <a:lnTo>
                  <a:pt x="1267523" y="734123"/>
                </a:lnTo>
                <a:lnTo>
                  <a:pt x="1274064" y="701802"/>
                </a:lnTo>
                <a:lnTo>
                  <a:pt x="1274064" y="89154"/>
                </a:lnTo>
                <a:close/>
              </a:path>
              <a:path w="2920365" h="784860">
                <a:moveTo>
                  <a:pt x="2919984" y="83693"/>
                </a:moveTo>
                <a:lnTo>
                  <a:pt x="2913405" y="51117"/>
                </a:lnTo>
                <a:lnTo>
                  <a:pt x="2895473" y="24511"/>
                </a:lnTo>
                <a:lnTo>
                  <a:pt x="2868866" y="6578"/>
                </a:lnTo>
                <a:lnTo>
                  <a:pt x="2836291" y="0"/>
                </a:lnTo>
                <a:lnTo>
                  <a:pt x="1668653" y="0"/>
                </a:lnTo>
                <a:lnTo>
                  <a:pt x="1636064" y="6578"/>
                </a:lnTo>
                <a:lnTo>
                  <a:pt x="1609471" y="24511"/>
                </a:lnTo>
                <a:lnTo>
                  <a:pt x="1591525" y="51117"/>
                </a:lnTo>
                <a:lnTo>
                  <a:pt x="1584960" y="83693"/>
                </a:lnTo>
                <a:lnTo>
                  <a:pt x="1584960" y="701167"/>
                </a:lnTo>
                <a:lnTo>
                  <a:pt x="1591525" y="733755"/>
                </a:lnTo>
                <a:lnTo>
                  <a:pt x="1609471" y="760349"/>
                </a:lnTo>
                <a:lnTo>
                  <a:pt x="1636064" y="778294"/>
                </a:lnTo>
                <a:lnTo>
                  <a:pt x="1668653" y="784860"/>
                </a:lnTo>
                <a:lnTo>
                  <a:pt x="2836291" y="784860"/>
                </a:lnTo>
                <a:lnTo>
                  <a:pt x="2868866" y="778294"/>
                </a:lnTo>
                <a:lnTo>
                  <a:pt x="2895473" y="760349"/>
                </a:lnTo>
                <a:lnTo>
                  <a:pt x="2913405" y="733755"/>
                </a:lnTo>
                <a:lnTo>
                  <a:pt x="2919984" y="701167"/>
                </a:lnTo>
                <a:lnTo>
                  <a:pt x="2919984" y="836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26"/>
          <p:cNvSpPr txBox="1"/>
          <p:nvPr/>
        </p:nvSpPr>
        <p:spPr>
          <a:xfrm>
            <a:off x="8298562" y="2514600"/>
            <a:ext cx="1531238" cy="5982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5113" indent="-82550" algn="ctr">
              <a:lnSpc>
                <a:spcPct val="100000"/>
              </a:lnSpc>
              <a:spcBef>
                <a:spcPts val="105"/>
              </a:spcBef>
              <a:tabLst>
                <a:tab pos="92075" algn="l"/>
                <a:tab pos="1460500" algn="l"/>
              </a:tabLst>
            </a:pPr>
            <a:r>
              <a:rPr lang="ru-RU" sz="1400" b="1" spc="35" dirty="0" smtClean="0">
                <a:latin typeface="Arial"/>
                <a:cs typeface="Arial"/>
              </a:rPr>
              <a:t>  </a:t>
            </a:r>
            <a:r>
              <a:rPr lang="ru-RU" sz="1200" b="1" spc="65" dirty="0">
                <a:latin typeface="Arial"/>
                <a:cs typeface="Arial"/>
              </a:rPr>
              <a:t>поддержки     </a:t>
            </a:r>
            <a:r>
              <a:rPr lang="ru-RU" sz="1200" b="1" spc="65" dirty="0" smtClean="0">
                <a:latin typeface="Arial"/>
                <a:cs typeface="Arial"/>
              </a:rPr>
              <a:t>  инклюзии </a:t>
            </a:r>
            <a:r>
              <a:rPr lang="ru-RU" sz="1200" b="1" spc="65" dirty="0">
                <a:latin typeface="Arial"/>
                <a:cs typeface="Arial"/>
              </a:rPr>
              <a:t>в           </a:t>
            </a:r>
            <a:r>
              <a:rPr lang="ru-RU" sz="1200" b="1" spc="65" dirty="0" smtClean="0">
                <a:latin typeface="Arial"/>
                <a:cs typeface="Arial"/>
              </a:rPr>
              <a:t>   детских </a:t>
            </a:r>
            <a:r>
              <a:rPr lang="ru-RU" sz="1200" b="1" spc="65" dirty="0">
                <a:latin typeface="Arial"/>
                <a:cs typeface="Arial"/>
              </a:rPr>
              <a:t>садах</a:t>
            </a:r>
            <a:r>
              <a:rPr sz="1200" b="1" spc="65" dirty="0">
                <a:latin typeface="Arial"/>
                <a:cs typeface="Arial"/>
              </a:rPr>
              <a:t>	</a:t>
            </a:r>
          </a:p>
        </p:txBody>
      </p:sp>
      <p:sp>
        <p:nvSpPr>
          <p:cNvPr id="111" name="object 27"/>
          <p:cNvSpPr/>
          <p:nvPr/>
        </p:nvSpPr>
        <p:spPr>
          <a:xfrm>
            <a:off x="6432882" y="2054465"/>
            <a:ext cx="1521442" cy="1138980"/>
          </a:xfrm>
          <a:custGeom>
            <a:avLst/>
            <a:gdLst/>
            <a:ahLst/>
            <a:cxnLst/>
            <a:rect l="l" t="t" r="r" b="b"/>
            <a:pathLst>
              <a:path w="1274445" h="775969">
                <a:moveTo>
                  <a:pt x="1191260" y="0"/>
                </a:moveTo>
                <a:lnTo>
                  <a:pt x="82804" y="0"/>
                </a:lnTo>
                <a:lnTo>
                  <a:pt x="50577" y="6508"/>
                </a:lnTo>
                <a:lnTo>
                  <a:pt x="24256" y="24257"/>
                </a:lnTo>
                <a:lnTo>
                  <a:pt x="6508" y="50577"/>
                </a:lnTo>
                <a:lnTo>
                  <a:pt x="0" y="82804"/>
                </a:lnTo>
                <a:lnTo>
                  <a:pt x="0" y="692912"/>
                </a:lnTo>
                <a:lnTo>
                  <a:pt x="6508" y="725138"/>
                </a:lnTo>
                <a:lnTo>
                  <a:pt x="24257" y="751459"/>
                </a:lnTo>
                <a:lnTo>
                  <a:pt x="50577" y="769207"/>
                </a:lnTo>
                <a:lnTo>
                  <a:pt x="82804" y="775716"/>
                </a:lnTo>
                <a:lnTo>
                  <a:pt x="1191260" y="775716"/>
                </a:lnTo>
                <a:lnTo>
                  <a:pt x="1223486" y="769207"/>
                </a:lnTo>
                <a:lnTo>
                  <a:pt x="1249806" y="751459"/>
                </a:lnTo>
                <a:lnTo>
                  <a:pt x="1267555" y="725138"/>
                </a:lnTo>
                <a:lnTo>
                  <a:pt x="1274064" y="692912"/>
                </a:lnTo>
                <a:lnTo>
                  <a:pt x="1274064" y="82804"/>
                </a:lnTo>
                <a:lnTo>
                  <a:pt x="1267555" y="50577"/>
                </a:lnTo>
                <a:lnTo>
                  <a:pt x="1249806" y="24256"/>
                </a:lnTo>
                <a:lnTo>
                  <a:pt x="1223486" y="6508"/>
                </a:lnTo>
                <a:lnTo>
                  <a:pt x="11912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28"/>
          <p:cNvSpPr txBox="1"/>
          <p:nvPr/>
        </p:nvSpPr>
        <p:spPr>
          <a:xfrm>
            <a:off x="5773294" y="1966751"/>
            <a:ext cx="6799706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1848485" algn="l"/>
                <a:tab pos="3265170" algn="l"/>
              </a:tabLst>
            </a:pPr>
            <a:r>
              <a:rPr lang="ru-RU" sz="4000" b="1" spc="-90" dirty="0" smtClean="0">
                <a:solidFill>
                  <a:srgbClr val="00B050"/>
                </a:solidFill>
                <a:latin typeface="Arial"/>
                <a:cs typeface="Arial"/>
              </a:rPr>
              <a:t>78 </a:t>
            </a:r>
            <a:r>
              <a:rPr lang="ru-RU" sz="1300" b="1" spc="-90" dirty="0" smtClean="0">
                <a:solidFill>
                  <a:srgbClr val="00B050"/>
                </a:solidFill>
                <a:latin typeface="Arial"/>
                <a:cs typeface="Arial"/>
              </a:rPr>
              <a:t>ГРУПП</a:t>
            </a:r>
            <a:r>
              <a:rPr sz="4400" b="1" spc="600" baseline="2083" dirty="0">
                <a:solidFill>
                  <a:srgbClr val="006FC0"/>
                </a:solidFill>
                <a:latin typeface="Arial"/>
                <a:cs typeface="Arial"/>
              </a:rPr>
              <a:t>	</a:t>
            </a:r>
            <a:r>
              <a:rPr lang="ru-RU" sz="4000" b="1" spc="-90" dirty="0" smtClean="0">
                <a:solidFill>
                  <a:srgbClr val="00B050"/>
                </a:solidFill>
                <a:latin typeface="Arial"/>
                <a:cs typeface="Arial"/>
              </a:rPr>
              <a:t>8 </a:t>
            </a:r>
            <a:r>
              <a:rPr lang="ru-RU" sz="1300" b="1" spc="-90" dirty="0">
                <a:solidFill>
                  <a:srgbClr val="00B050"/>
                </a:solidFill>
                <a:latin typeface="Arial"/>
                <a:cs typeface="Arial"/>
              </a:rPr>
              <a:t>КАБИНЕТОВ</a:t>
            </a:r>
            <a:r>
              <a:rPr sz="1300" b="1" spc="-90" dirty="0">
                <a:solidFill>
                  <a:srgbClr val="00B050"/>
                </a:solidFill>
                <a:latin typeface="Arial"/>
                <a:cs typeface="Arial"/>
              </a:rPr>
              <a:t>	</a:t>
            </a:r>
            <a:r>
              <a:rPr lang="ru-RU" sz="1300" b="1" spc="-9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ru-RU" sz="4000" b="1" spc="-90" dirty="0" smtClean="0">
                <a:solidFill>
                  <a:srgbClr val="006FC0"/>
                </a:solidFill>
                <a:latin typeface="Arial"/>
                <a:cs typeface="Arial"/>
              </a:rPr>
              <a:t>    </a:t>
            </a:r>
            <a:r>
              <a:rPr lang="ru-RU" sz="1300" b="1" spc="-90" dirty="0" smtClean="0">
                <a:solidFill>
                  <a:srgbClr val="00B050"/>
                </a:solidFill>
                <a:latin typeface="Arial"/>
                <a:cs typeface="Arial"/>
              </a:rPr>
              <a:t>В </a:t>
            </a:r>
            <a:r>
              <a:rPr lang="ru-RU" sz="4000" b="1" spc="270" dirty="0" smtClean="0">
                <a:solidFill>
                  <a:srgbClr val="00B050"/>
                </a:solidFill>
                <a:latin typeface="Arial"/>
                <a:cs typeface="Arial"/>
              </a:rPr>
              <a:t>29</a:t>
            </a:r>
            <a:r>
              <a:rPr lang="ru-RU" sz="1300" b="1" spc="-90" dirty="0" smtClean="0">
                <a:solidFill>
                  <a:srgbClr val="00B050"/>
                </a:solidFill>
                <a:latin typeface="Arial"/>
                <a:cs typeface="Arial"/>
              </a:rPr>
              <a:t>ШКОЛАХ</a:t>
            </a:r>
            <a:endParaRPr lang="ru-RU" sz="1300" b="1" spc="-9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13" name="object 29"/>
          <p:cNvSpPr txBox="1"/>
          <p:nvPr/>
        </p:nvSpPr>
        <p:spPr>
          <a:xfrm>
            <a:off x="6400800" y="2544957"/>
            <a:ext cx="1483741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200" b="1" spc="65" dirty="0" smtClean="0">
                <a:latin typeface="Arial"/>
                <a:cs typeface="Arial"/>
              </a:rPr>
              <a:t>инклюзивного образования в детских садах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7" name="object 26"/>
          <p:cNvSpPr txBox="1"/>
          <p:nvPr/>
        </p:nvSpPr>
        <p:spPr>
          <a:xfrm>
            <a:off x="10252994" y="2531716"/>
            <a:ext cx="1558006" cy="5982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1461770" algn="l"/>
              </a:tabLst>
            </a:pPr>
            <a:r>
              <a:rPr lang="ru-RU" sz="1400" b="1" spc="35" dirty="0" smtClean="0">
                <a:latin typeface="Arial"/>
                <a:cs typeface="Arial"/>
              </a:rPr>
              <a:t> </a:t>
            </a:r>
            <a:r>
              <a:rPr lang="ru-RU" sz="1200" b="1" spc="65" dirty="0" smtClean="0">
                <a:latin typeface="Arial"/>
                <a:cs typeface="Arial"/>
              </a:rPr>
              <a:t>кабинеты поддержки </a:t>
            </a:r>
            <a:r>
              <a:rPr lang="ru-RU" sz="1200" b="1" spc="65" dirty="0">
                <a:latin typeface="Arial"/>
                <a:cs typeface="Arial"/>
              </a:rPr>
              <a:t>инклюзии</a:t>
            </a:r>
            <a:endParaRPr sz="1200" b="1" spc="65" dirty="0">
              <a:latin typeface="Arial"/>
              <a:cs typeface="Arial"/>
            </a:endParaRPr>
          </a:p>
        </p:txBody>
      </p:sp>
      <p:sp>
        <p:nvSpPr>
          <p:cNvPr id="118" name="object 20"/>
          <p:cNvSpPr txBox="1"/>
          <p:nvPr/>
        </p:nvSpPr>
        <p:spPr>
          <a:xfrm>
            <a:off x="8410195" y="4380501"/>
            <a:ext cx="1183511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310">
              <a:lnSpc>
                <a:spcPts val="4700"/>
              </a:lnSpc>
              <a:spcBef>
                <a:spcPts val="95"/>
              </a:spcBef>
            </a:pPr>
            <a:r>
              <a:rPr lang="ru-RU" sz="4000" b="1" spc="470" dirty="0" smtClean="0">
                <a:solidFill>
                  <a:srgbClr val="00AF50"/>
                </a:solidFill>
                <a:latin typeface="Arial"/>
                <a:cs typeface="Arial"/>
              </a:rPr>
              <a:t>  1</a:t>
            </a:r>
            <a:endParaRPr sz="4000" dirty="0">
              <a:latin typeface="Arial"/>
              <a:cs typeface="Arial"/>
            </a:endParaRPr>
          </a:p>
          <a:p>
            <a:pPr marL="12700" algn="ctr">
              <a:lnSpc>
                <a:spcPts val="1340"/>
              </a:lnSpc>
            </a:pPr>
            <a:r>
              <a:rPr lang="ru-RU" sz="1200" b="1" spc="15" dirty="0" smtClean="0">
                <a:latin typeface="Arial"/>
                <a:cs typeface="Arial"/>
              </a:rPr>
              <a:t>КППК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9" name="object 21"/>
          <p:cNvSpPr txBox="1"/>
          <p:nvPr/>
        </p:nvSpPr>
        <p:spPr>
          <a:xfrm>
            <a:off x="6240145" y="1850238"/>
            <a:ext cx="176085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spc="50" dirty="0" smtClean="0">
                <a:latin typeface="Arial"/>
                <a:cs typeface="Arial"/>
              </a:rPr>
              <a:t>ОТКРЫТЫ</a:t>
            </a:r>
          </a:p>
        </p:txBody>
      </p:sp>
      <p:sp>
        <p:nvSpPr>
          <p:cNvPr id="120" name="object 21"/>
          <p:cNvSpPr txBox="1"/>
          <p:nvPr/>
        </p:nvSpPr>
        <p:spPr>
          <a:xfrm>
            <a:off x="8235824" y="1828800"/>
            <a:ext cx="176085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spc="50" dirty="0" smtClean="0">
                <a:latin typeface="Arial"/>
                <a:cs typeface="Arial"/>
              </a:rPr>
              <a:t>ОТКРЫТЫ</a:t>
            </a:r>
          </a:p>
        </p:txBody>
      </p:sp>
      <p:sp>
        <p:nvSpPr>
          <p:cNvPr id="121" name="object 21"/>
          <p:cNvSpPr txBox="1"/>
          <p:nvPr/>
        </p:nvSpPr>
        <p:spPr>
          <a:xfrm>
            <a:off x="10134600" y="1796125"/>
            <a:ext cx="176085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200" b="1" spc="50" dirty="0" smtClean="0">
                <a:latin typeface="Arial"/>
                <a:cs typeface="Arial"/>
              </a:rPr>
              <a:t>ОТКРЫТЫ</a:t>
            </a:r>
          </a:p>
        </p:txBody>
      </p:sp>
      <p:sp>
        <p:nvSpPr>
          <p:cNvPr id="125" name="object 5"/>
          <p:cNvSpPr/>
          <p:nvPr/>
        </p:nvSpPr>
        <p:spPr>
          <a:xfrm>
            <a:off x="1144462" y="6013406"/>
            <a:ext cx="0" cy="527365"/>
          </a:xfrm>
          <a:custGeom>
            <a:avLst/>
            <a:gdLst/>
            <a:ahLst/>
            <a:cxnLst/>
            <a:rect l="l" t="t" r="r" b="b"/>
            <a:pathLst>
              <a:path h="518795">
                <a:moveTo>
                  <a:pt x="0" y="0"/>
                </a:moveTo>
                <a:lnTo>
                  <a:pt x="0" y="51852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6"/>
          <p:cNvSpPr/>
          <p:nvPr/>
        </p:nvSpPr>
        <p:spPr>
          <a:xfrm>
            <a:off x="1296862" y="5889977"/>
            <a:ext cx="2707892" cy="769175"/>
          </a:xfrm>
          <a:custGeom>
            <a:avLst/>
            <a:gdLst/>
            <a:ahLst/>
            <a:cxnLst/>
            <a:rect l="l" t="t" r="r" b="b"/>
            <a:pathLst>
              <a:path w="1830704" h="538479">
                <a:moveTo>
                  <a:pt x="1740662" y="0"/>
                </a:moveTo>
                <a:lnTo>
                  <a:pt x="89662" y="0"/>
                </a:lnTo>
                <a:lnTo>
                  <a:pt x="54756" y="7044"/>
                </a:lnTo>
                <a:lnTo>
                  <a:pt x="26257" y="26257"/>
                </a:lnTo>
                <a:lnTo>
                  <a:pt x="7044" y="54756"/>
                </a:lnTo>
                <a:lnTo>
                  <a:pt x="0" y="89661"/>
                </a:lnTo>
                <a:lnTo>
                  <a:pt x="0" y="448309"/>
                </a:lnTo>
                <a:lnTo>
                  <a:pt x="7044" y="483209"/>
                </a:lnTo>
                <a:lnTo>
                  <a:pt x="26257" y="511709"/>
                </a:lnTo>
                <a:lnTo>
                  <a:pt x="54756" y="530925"/>
                </a:lnTo>
                <a:lnTo>
                  <a:pt x="89662" y="537971"/>
                </a:lnTo>
                <a:lnTo>
                  <a:pt x="1740662" y="537971"/>
                </a:lnTo>
                <a:lnTo>
                  <a:pt x="1775567" y="530925"/>
                </a:lnTo>
                <a:lnTo>
                  <a:pt x="1804066" y="511709"/>
                </a:lnTo>
                <a:lnTo>
                  <a:pt x="1823279" y="483209"/>
                </a:lnTo>
                <a:lnTo>
                  <a:pt x="1830324" y="448309"/>
                </a:lnTo>
                <a:lnTo>
                  <a:pt x="1830324" y="89661"/>
                </a:lnTo>
                <a:lnTo>
                  <a:pt x="1823279" y="54756"/>
                </a:lnTo>
                <a:lnTo>
                  <a:pt x="1804066" y="26257"/>
                </a:lnTo>
                <a:lnTo>
                  <a:pt x="1775567" y="7044"/>
                </a:lnTo>
                <a:lnTo>
                  <a:pt x="17406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Реализуется программа </a:t>
            </a:r>
            <a:r>
              <a:rPr lang="ru-RU" sz="1100" b="1" spc="35" dirty="0" smtClean="0">
                <a:solidFill>
                  <a:srgbClr val="0095FF"/>
                </a:solidFill>
                <a:latin typeface="Arial"/>
                <a:cs typeface="Arial"/>
              </a:rPr>
              <a:t>«МОЯ БУДУЩАЯ ПРОФЕССИЯ»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по специальностям «Поварское дело» и «Швейное дело»</a:t>
            </a:r>
          </a:p>
        </p:txBody>
      </p:sp>
      <p:grpSp>
        <p:nvGrpSpPr>
          <p:cNvPr id="127" name="object 84"/>
          <p:cNvGrpSpPr/>
          <p:nvPr/>
        </p:nvGrpSpPr>
        <p:grpSpPr>
          <a:xfrm>
            <a:off x="306262" y="5898060"/>
            <a:ext cx="782320" cy="731340"/>
            <a:chOff x="10924031" y="4946903"/>
            <a:chExt cx="782320" cy="719455"/>
          </a:xfrm>
        </p:grpSpPr>
        <p:sp>
          <p:nvSpPr>
            <p:cNvPr id="128" name="object 85"/>
            <p:cNvSpPr/>
            <p:nvPr/>
          </p:nvSpPr>
          <p:spPr>
            <a:xfrm>
              <a:off x="10924031" y="4946903"/>
              <a:ext cx="782320" cy="719455"/>
            </a:xfrm>
            <a:custGeom>
              <a:avLst/>
              <a:gdLst/>
              <a:ahLst/>
              <a:cxnLst/>
              <a:rect l="l" t="t" r="r" b="b"/>
              <a:pathLst>
                <a:path w="782320" h="719454">
                  <a:moveTo>
                    <a:pt x="390906" y="0"/>
                  </a:moveTo>
                  <a:lnTo>
                    <a:pt x="341869" y="2802"/>
                  </a:lnTo>
                  <a:lnTo>
                    <a:pt x="294651" y="10985"/>
                  </a:lnTo>
                  <a:lnTo>
                    <a:pt x="249618" y="24210"/>
                  </a:lnTo>
                  <a:lnTo>
                    <a:pt x="207135" y="42142"/>
                  </a:lnTo>
                  <a:lnTo>
                    <a:pt x="167569" y="64442"/>
                  </a:lnTo>
                  <a:lnTo>
                    <a:pt x="131286" y="90774"/>
                  </a:lnTo>
                  <a:lnTo>
                    <a:pt x="98652" y="120800"/>
                  </a:lnTo>
                  <a:lnTo>
                    <a:pt x="70034" y="154184"/>
                  </a:lnTo>
                  <a:lnTo>
                    <a:pt x="45799" y="190588"/>
                  </a:lnTo>
                  <a:lnTo>
                    <a:pt x="26311" y="229675"/>
                  </a:lnTo>
                  <a:lnTo>
                    <a:pt x="11938" y="271108"/>
                  </a:lnTo>
                  <a:lnTo>
                    <a:pt x="3045" y="314550"/>
                  </a:lnTo>
                  <a:lnTo>
                    <a:pt x="0" y="359664"/>
                  </a:lnTo>
                  <a:lnTo>
                    <a:pt x="3045" y="404777"/>
                  </a:lnTo>
                  <a:lnTo>
                    <a:pt x="11938" y="448219"/>
                  </a:lnTo>
                  <a:lnTo>
                    <a:pt x="26311" y="489652"/>
                  </a:lnTo>
                  <a:lnTo>
                    <a:pt x="45799" y="528739"/>
                  </a:lnTo>
                  <a:lnTo>
                    <a:pt x="70034" y="565143"/>
                  </a:lnTo>
                  <a:lnTo>
                    <a:pt x="98652" y="598527"/>
                  </a:lnTo>
                  <a:lnTo>
                    <a:pt x="131286" y="628553"/>
                  </a:lnTo>
                  <a:lnTo>
                    <a:pt x="167569" y="654885"/>
                  </a:lnTo>
                  <a:lnTo>
                    <a:pt x="207135" y="677185"/>
                  </a:lnTo>
                  <a:lnTo>
                    <a:pt x="249618" y="695117"/>
                  </a:lnTo>
                  <a:lnTo>
                    <a:pt x="294651" y="708342"/>
                  </a:lnTo>
                  <a:lnTo>
                    <a:pt x="341869" y="716525"/>
                  </a:lnTo>
                  <a:lnTo>
                    <a:pt x="390906" y="719328"/>
                  </a:lnTo>
                  <a:lnTo>
                    <a:pt x="439942" y="716525"/>
                  </a:lnTo>
                  <a:lnTo>
                    <a:pt x="487160" y="708342"/>
                  </a:lnTo>
                  <a:lnTo>
                    <a:pt x="532193" y="695117"/>
                  </a:lnTo>
                  <a:lnTo>
                    <a:pt x="574676" y="677185"/>
                  </a:lnTo>
                  <a:lnTo>
                    <a:pt x="614242" y="654885"/>
                  </a:lnTo>
                  <a:lnTo>
                    <a:pt x="650525" y="628553"/>
                  </a:lnTo>
                  <a:lnTo>
                    <a:pt x="683159" y="598527"/>
                  </a:lnTo>
                  <a:lnTo>
                    <a:pt x="711777" y="565143"/>
                  </a:lnTo>
                  <a:lnTo>
                    <a:pt x="736012" y="528739"/>
                  </a:lnTo>
                  <a:lnTo>
                    <a:pt x="755500" y="489652"/>
                  </a:lnTo>
                  <a:lnTo>
                    <a:pt x="769873" y="448219"/>
                  </a:lnTo>
                  <a:lnTo>
                    <a:pt x="778766" y="404777"/>
                  </a:lnTo>
                  <a:lnTo>
                    <a:pt x="781812" y="359664"/>
                  </a:lnTo>
                  <a:lnTo>
                    <a:pt x="778766" y="314550"/>
                  </a:lnTo>
                  <a:lnTo>
                    <a:pt x="769873" y="271108"/>
                  </a:lnTo>
                  <a:lnTo>
                    <a:pt x="755500" y="229675"/>
                  </a:lnTo>
                  <a:lnTo>
                    <a:pt x="736012" y="190588"/>
                  </a:lnTo>
                  <a:lnTo>
                    <a:pt x="711777" y="154184"/>
                  </a:lnTo>
                  <a:lnTo>
                    <a:pt x="683159" y="120800"/>
                  </a:lnTo>
                  <a:lnTo>
                    <a:pt x="650525" y="90774"/>
                  </a:lnTo>
                  <a:lnTo>
                    <a:pt x="614242" y="64442"/>
                  </a:lnTo>
                  <a:lnTo>
                    <a:pt x="574676" y="42142"/>
                  </a:lnTo>
                  <a:lnTo>
                    <a:pt x="532193" y="24210"/>
                  </a:lnTo>
                  <a:lnTo>
                    <a:pt x="487160" y="10985"/>
                  </a:lnTo>
                  <a:lnTo>
                    <a:pt x="439942" y="2802"/>
                  </a:lnTo>
                  <a:lnTo>
                    <a:pt x="3909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8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020043" y="5097907"/>
              <a:ext cx="589788" cy="568451"/>
            </a:xfrm>
            <a:prstGeom prst="rect">
              <a:avLst/>
            </a:prstGeom>
          </p:spPr>
        </p:pic>
      </p:grpSp>
      <p:sp>
        <p:nvSpPr>
          <p:cNvPr id="130" name="object 5"/>
          <p:cNvSpPr/>
          <p:nvPr/>
        </p:nvSpPr>
        <p:spPr>
          <a:xfrm>
            <a:off x="5150867" y="6013406"/>
            <a:ext cx="0" cy="527365"/>
          </a:xfrm>
          <a:custGeom>
            <a:avLst/>
            <a:gdLst/>
            <a:ahLst/>
            <a:cxnLst/>
            <a:rect l="l" t="t" r="r" b="b"/>
            <a:pathLst>
              <a:path h="518795">
                <a:moveTo>
                  <a:pt x="0" y="0"/>
                </a:moveTo>
                <a:lnTo>
                  <a:pt x="0" y="51852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6"/>
          <p:cNvSpPr/>
          <p:nvPr/>
        </p:nvSpPr>
        <p:spPr>
          <a:xfrm>
            <a:off x="5303266" y="5784632"/>
            <a:ext cx="2773934" cy="874520"/>
          </a:xfrm>
          <a:custGeom>
            <a:avLst/>
            <a:gdLst/>
            <a:ahLst/>
            <a:cxnLst/>
            <a:rect l="l" t="t" r="r" b="b"/>
            <a:pathLst>
              <a:path w="1830704" h="538479">
                <a:moveTo>
                  <a:pt x="1740662" y="0"/>
                </a:moveTo>
                <a:lnTo>
                  <a:pt x="89662" y="0"/>
                </a:lnTo>
                <a:lnTo>
                  <a:pt x="54756" y="7044"/>
                </a:lnTo>
                <a:lnTo>
                  <a:pt x="26257" y="26257"/>
                </a:lnTo>
                <a:lnTo>
                  <a:pt x="7044" y="54756"/>
                </a:lnTo>
                <a:lnTo>
                  <a:pt x="0" y="89661"/>
                </a:lnTo>
                <a:lnTo>
                  <a:pt x="0" y="448309"/>
                </a:lnTo>
                <a:lnTo>
                  <a:pt x="7044" y="483209"/>
                </a:lnTo>
                <a:lnTo>
                  <a:pt x="26257" y="511709"/>
                </a:lnTo>
                <a:lnTo>
                  <a:pt x="54756" y="530925"/>
                </a:lnTo>
                <a:lnTo>
                  <a:pt x="89662" y="537971"/>
                </a:lnTo>
                <a:lnTo>
                  <a:pt x="1740662" y="537971"/>
                </a:lnTo>
                <a:lnTo>
                  <a:pt x="1775567" y="530925"/>
                </a:lnTo>
                <a:lnTo>
                  <a:pt x="1804066" y="511709"/>
                </a:lnTo>
                <a:lnTo>
                  <a:pt x="1823279" y="483209"/>
                </a:lnTo>
                <a:lnTo>
                  <a:pt x="1830324" y="448309"/>
                </a:lnTo>
                <a:lnTo>
                  <a:pt x="1830324" y="89661"/>
                </a:lnTo>
                <a:lnTo>
                  <a:pt x="1823279" y="54756"/>
                </a:lnTo>
                <a:lnTo>
                  <a:pt x="1804066" y="26257"/>
                </a:lnTo>
                <a:lnTo>
                  <a:pt x="1775567" y="7044"/>
                </a:lnTo>
                <a:lnTo>
                  <a:pt x="17406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just"/>
            <a:endParaRPr lang="ru-RU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Обучено</a:t>
            </a:r>
            <a:r>
              <a:rPr lang="ru-RU" sz="1100" b="1" spc="35" dirty="0" smtClean="0">
                <a:solidFill>
                  <a:srgbClr val="0095FF"/>
                </a:solidFill>
                <a:latin typeface="Arial"/>
                <a:cs typeface="Arial"/>
              </a:rPr>
              <a:t> </a:t>
            </a:r>
            <a:r>
              <a:rPr lang="ru-RU" sz="1100" b="1" spc="35" dirty="0">
                <a:solidFill>
                  <a:srgbClr val="0095FF"/>
                </a:solidFill>
                <a:latin typeface="Arial"/>
                <a:cs typeface="Arial"/>
              </a:rPr>
              <a:t>56 </a:t>
            </a:r>
            <a:r>
              <a:rPr lang="ru-RU" sz="1100" b="1" spc="35" dirty="0" smtClean="0">
                <a:solidFill>
                  <a:srgbClr val="0095FF"/>
                </a:solidFill>
                <a:latin typeface="Arial"/>
                <a:cs typeface="Arial"/>
              </a:rPr>
              <a:t>ПЕДАГОГОВ НА МЕЖДУНАРОДНЫХ СЕРТИФИЦИ- РОВАННЫХ КУРСАХ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по прикладному анализу поведения</a:t>
            </a:r>
            <a:endParaRPr lang="ru-RU" sz="1100" b="1" spc="35" dirty="0">
              <a:solidFill>
                <a:srgbClr val="0095FF"/>
              </a:solidFill>
              <a:latin typeface="Arial"/>
              <a:cs typeface="Arial"/>
            </a:endParaRPr>
          </a:p>
        </p:txBody>
      </p:sp>
      <p:sp>
        <p:nvSpPr>
          <p:cNvPr id="132" name="object 85"/>
          <p:cNvSpPr/>
          <p:nvPr/>
        </p:nvSpPr>
        <p:spPr>
          <a:xfrm>
            <a:off x="4312667" y="5898060"/>
            <a:ext cx="782320" cy="731340"/>
          </a:xfrm>
          <a:custGeom>
            <a:avLst/>
            <a:gdLst/>
            <a:ahLst/>
            <a:cxnLst/>
            <a:rect l="l" t="t" r="r" b="b"/>
            <a:pathLst>
              <a:path w="782320" h="719454">
                <a:moveTo>
                  <a:pt x="390906" y="0"/>
                </a:moveTo>
                <a:lnTo>
                  <a:pt x="341869" y="2802"/>
                </a:lnTo>
                <a:lnTo>
                  <a:pt x="294651" y="10985"/>
                </a:lnTo>
                <a:lnTo>
                  <a:pt x="249618" y="24210"/>
                </a:lnTo>
                <a:lnTo>
                  <a:pt x="207135" y="42142"/>
                </a:lnTo>
                <a:lnTo>
                  <a:pt x="167569" y="64442"/>
                </a:lnTo>
                <a:lnTo>
                  <a:pt x="131286" y="90774"/>
                </a:lnTo>
                <a:lnTo>
                  <a:pt x="98652" y="120800"/>
                </a:lnTo>
                <a:lnTo>
                  <a:pt x="70034" y="154184"/>
                </a:lnTo>
                <a:lnTo>
                  <a:pt x="45799" y="190588"/>
                </a:lnTo>
                <a:lnTo>
                  <a:pt x="26311" y="229675"/>
                </a:lnTo>
                <a:lnTo>
                  <a:pt x="11938" y="271108"/>
                </a:lnTo>
                <a:lnTo>
                  <a:pt x="3045" y="314550"/>
                </a:lnTo>
                <a:lnTo>
                  <a:pt x="0" y="359664"/>
                </a:lnTo>
                <a:lnTo>
                  <a:pt x="3045" y="404777"/>
                </a:lnTo>
                <a:lnTo>
                  <a:pt x="11938" y="448219"/>
                </a:lnTo>
                <a:lnTo>
                  <a:pt x="26311" y="489652"/>
                </a:lnTo>
                <a:lnTo>
                  <a:pt x="45799" y="528739"/>
                </a:lnTo>
                <a:lnTo>
                  <a:pt x="70034" y="565143"/>
                </a:lnTo>
                <a:lnTo>
                  <a:pt x="98652" y="598527"/>
                </a:lnTo>
                <a:lnTo>
                  <a:pt x="131286" y="628553"/>
                </a:lnTo>
                <a:lnTo>
                  <a:pt x="167569" y="654885"/>
                </a:lnTo>
                <a:lnTo>
                  <a:pt x="207135" y="677185"/>
                </a:lnTo>
                <a:lnTo>
                  <a:pt x="249618" y="695117"/>
                </a:lnTo>
                <a:lnTo>
                  <a:pt x="294651" y="708342"/>
                </a:lnTo>
                <a:lnTo>
                  <a:pt x="341869" y="716525"/>
                </a:lnTo>
                <a:lnTo>
                  <a:pt x="390906" y="719328"/>
                </a:lnTo>
                <a:lnTo>
                  <a:pt x="439942" y="716525"/>
                </a:lnTo>
                <a:lnTo>
                  <a:pt x="487160" y="708342"/>
                </a:lnTo>
                <a:lnTo>
                  <a:pt x="532193" y="695117"/>
                </a:lnTo>
                <a:lnTo>
                  <a:pt x="574676" y="677185"/>
                </a:lnTo>
                <a:lnTo>
                  <a:pt x="614242" y="654885"/>
                </a:lnTo>
                <a:lnTo>
                  <a:pt x="650525" y="628553"/>
                </a:lnTo>
                <a:lnTo>
                  <a:pt x="683159" y="598527"/>
                </a:lnTo>
                <a:lnTo>
                  <a:pt x="711777" y="565143"/>
                </a:lnTo>
                <a:lnTo>
                  <a:pt x="736012" y="528739"/>
                </a:lnTo>
                <a:lnTo>
                  <a:pt x="755500" y="489652"/>
                </a:lnTo>
                <a:lnTo>
                  <a:pt x="769873" y="448219"/>
                </a:lnTo>
                <a:lnTo>
                  <a:pt x="778766" y="404777"/>
                </a:lnTo>
                <a:lnTo>
                  <a:pt x="781812" y="359664"/>
                </a:lnTo>
                <a:lnTo>
                  <a:pt x="778766" y="314550"/>
                </a:lnTo>
                <a:lnTo>
                  <a:pt x="769873" y="271108"/>
                </a:lnTo>
                <a:lnTo>
                  <a:pt x="755500" y="229675"/>
                </a:lnTo>
                <a:lnTo>
                  <a:pt x="736012" y="190588"/>
                </a:lnTo>
                <a:lnTo>
                  <a:pt x="711777" y="154184"/>
                </a:lnTo>
                <a:lnTo>
                  <a:pt x="683159" y="120800"/>
                </a:lnTo>
                <a:lnTo>
                  <a:pt x="650525" y="90774"/>
                </a:lnTo>
                <a:lnTo>
                  <a:pt x="614242" y="64442"/>
                </a:lnTo>
                <a:lnTo>
                  <a:pt x="574676" y="42142"/>
                </a:lnTo>
                <a:lnTo>
                  <a:pt x="532193" y="24210"/>
                </a:lnTo>
                <a:lnTo>
                  <a:pt x="487160" y="10985"/>
                </a:lnTo>
                <a:lnTo>
                  <a:pt x="439942" y="2802"/>
                </a:lnTo>
                <a:lnTo>
                  <a:pt x="3909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3" name="object 6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419600" y="5903244"/>
            <a:ext cx="588264" cy="722236"/>
          </a:xfrm>
          <a:prstGeom prst="rect">
            <a:avLst/>
          </a:prstGeom>
        </p:spPr>
      </p:pic>
      <p:sp>
        <p:nvSpPr>
          <p:cNvPr id="134" name="object 5"/>
          <p:cNvSpPr/>
          <p:nvPr/>
        </p:nvSpPr>
        <p:spPr>
          <a:xfrm>
            <a:off x="9231188" y="6005898"/>
            <a:ext cx="0" cy="527365"/>
          </a:xfrm>
          <a:custGeom>
            <a:avLst/>
            <a:gdLst/>
            <a:ahLst/>
            <a:cxnLst/>
            <a:rect l="l" t="t" r="r" b="b"/>
            <a:pathLst>
              <a:path h="518795">
                <a:moveTo>
                  <a:pt x="0" y="0"/>
                </a:moveTo>
                <a:lnTo>
                  <a:pt x="0" y="51852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6"/>
          <p:cNvSpPr/>
          <p:nvPr/>
        </p:nvSpPr>
        <p:spPr>
          <a:xfrm>
            <a:off x="9383588" y="5765018"/>
            <a:ext cx="2656012" cy="894134"/>
          </a:xfrm>
          <a:custGeom>
            <a:avLst/>
            <a:gdLst/>
            <a:ahLst/>
            <a:cxnLst/>
            <a:rect l="l" t="t" r="r" b="b"/>
            <a:pathLst>
              <a:path w="1830704" h="538479">
                <a:moveTo>
                  <a:pt x="1740662" y="0"/>
                </a:moveTo>
                <a:lnTo>
                  <a:pt x="89662" y="0"/>
                </a:lnTo>
                <a:lnTo>
                  <a:pt x="54756" y="7044"/>
                </a:lnTo>
                <a:lnTo>
                  <a:pt x="26257" y="26257"/>
                </a:lnTo>
                <a:lnTo>
                  <a:pt x="7044" y="54756"/>
                </a:lnTo>
                <a:lnTo>
                  <a:pt x="0" y="89661"/>
                </a:lnTo>
                <a:lnTo>
                  <a:pt x="0" y="448309"/>
                </a:lnTo>
                <a:lnTo>
                  <a:pt x="7044" y="483209"/>
                </a:lnTo>
                <a:lnTo>
                  <a:pt x="26257" y="511709"/>
                </a:lnTo>
                <a:lnTo>
                  <a:pt x="54756" y="530925"/>
                </a:lnTo>
                <a:lnTo>
                  <a:pt x="89662" y="537971"/>
                </a:lnTo>
                <a:lnTo>
                  <a:pt x="1740662" y="537971"/>
                </a:lnTo>
                <a:lnTo>
                  <a:pt x="1775567" y="530925"/>
                </a:lnTo>
                <a:lnTo>
                  <a:pt x="1804066" y="511709"/>
                </a:lnTo>
                <a:lnTo>
                  <a:pt x="1823279" y="483209"/>
                </a:lnTo>
                <a:lnTo>
                  <a:pt x="1830324" y="448309"/>
                </a:lnTo>
                <a:lnTo>
                  <a:pt x="1830324" y="89661"/>
                </a:lnTo>
                <a:lnTo>
                  <a:pt x="1823279" y="54756"/>
                </a:lnTo>
                <a:lnTo>
                  <a:pt x="1804066" y="26257"/>
                </a:lnTo>
                <a:lnTo>
                  <a:pt x="1775567" y="7044"/>
                </a:lnTo>
                <a:lnTo>
                  <a:pt x="17406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just"/>
            <a:endParaRPr lang="ru-RU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Запланировано строительство здания </a:t>
            </a:r>
            <a:r>
              <a:rPr lang="ru-RU" sz="1100" b="1" spc="35" dirty="0" smtClean="0">
                <a:solidFill>
                  <a:srgbClr val="0095FF"/>
                </a:solidFill>
                <a:latin typeface="Arial"/>
                <a:cs typeface="Arial"/>
              </a:rPr>
              <a:t>ДЛЯ СПЕЦИАЛЬНОЙ ШКОЛЫ НА 800 МЕСТ</a:t>
            </a:r>
            <a:endParaRPr lang="ru-RU" sz="1100" b="1" spc="35" dirty="0">
              <a:solidFill>
                <a:srgbClr val="0095FF"/>
              </a:solidFill>
              <a:latin typeface="Arial"/>
              <a:cs typeface="Arial"/>
            </a:endParaRPr>
          </a:p>
        </p:txBody>
      </p:sp>
      <p:sp>
        <p:nvSpPr>
          <p:cNvPr id="136" name="object 85"/>
          <p:cNvSpPr/>
          <p:nvPr/>
        </p:nvSpPr>
        <p:spPr>
          <a:xfrm>
            <a:off x="8404608" y="5894140"/>
            <a:ext cx="782320" cy="731340"/>
          </a:xfrm>
          <a:custGeom>
            <a:avLst/>
            <a:gdLst/>
            <a:ahLst/>
            <a:cxnLst/>
            <a:rect l="l" t="t" r="r" b="b"/>
            <a:pathLst>
              <a:path w="782320" h="719454">
                <a:moveTo>
                  <a:pt x="390906" y="0"/>
                </a:moveTo>
                <a:lnTo>
                  <a:pt x="341869" y="2802"/>
                </a:lnTo>
                <a:lnTo>
                  <a:pt x="294651" y="10985"/>
                </a:lnTo>
                <a:lnTo>
                  <a:pt x="249618" y="24210"/>
                </a:lnTo>
                <a:lnTo>
                  <a:pt x="207135" y="42142"/>
                </a:lnTo>
                <a:lnTo>
                  <a:pt x="167569" y="64442"/>
                </a:lnTo>
                <a:lnTo>
                  <a:pt x="131286" y="90774"/>
                </a:lnTo>
                <a:lnTo>
                  <a:pt x="98652" y="120800"/>
                </a:lnTo>
                <a:lnTo>
                  <a:pt x="70034" y="154184"/>
                </a:lnTo>
                <a:lnTo>
                  <a:pt x="45799" y="190588"/>
                </a:lnTo>
                <a:lnTo>
                  <a:pt x="26311" y="229675"/>
                </a:lnTo>
                <a:lnTo>
                  <a:pt x="11938" y="271108"/>
                </a:lnTo>
                <a:lnTo>
                  <a:pt x="3045" y="314550"/>
                </a:lnTo>
                <a:lnTo>
                  <a:pt x="0" y="359664"/>
                </a:lnTo>
                <a:lnTo>
                  <a:pt x="3045" y="404777"/>
                </a:lnTo>
                <a:lnTo>
                  <a:pt x="11938" y="448219"/>
                </a:lnTo>
                <a:lnTo>
                  <a:pt x="26311" y="489652"/>
                </a:lnTo>
                <a:lnTo>
                  <a:pt x="45799" y="528739"/>
                </a:lnTo>
                <a:lnTo>
                  <a:pt x="70034" y="565143"/>
                </a:lnTo>
                <a:lnTo>
                  <a:pt x="98652" y="598527"/>
                </a:lnTo>
                <a:lnTo>
                  <a:pt x="131286" y="628553"/>
                </a:lnTo>
                <a:lnTo>
                  <a:pt x="167569" y="654885"/>
                </a:lnTo>
                <a:lnTo>
                  <a:pt x="207135" y="677185"/>
                </a:lnTo>
                <a:lnTo>
                  <a:pt x="249618" y="695117"/>
                </a:lnTo>
                <a:lnTo>
                  <a:pt x="294651" y="708342"/>
                </a:lnTo>
                <a:lnTo>
                  <a:pt x="341869" y="716525"/>
                </a:lnTo>
                <a:lnTo>
                  <a:pt x="390906" y="719328"/>
                </a:lnTo>
                <a:lnTo>
                  <a:pt x="439942" y="716525"/>
                </a:lnTo>
                <a:lnTo>
                  <a:pt x="487160" y="708342"/>
                </a:lnTo>
                <a:lnTo>
                  <a:pt x="532193" y="695117"/>
                </a:lnTo>
                <a:lnTo>
                  <a:pt x="574676" y="677185"/>
                </a:lnTo>
                <a:lnTo>
                  <a:pt x="614242" y="654885"/>
                </a:lnTo>
                <a:lnTo>
                  <a:pt x="650525" y="628553"/>
                </a:lnTo>
                <a:lnTo>
                  <a:pt x="683159" y="598527"/>
                </a:lnTo>
                <a:lnTo>
                  <a:pt x="711777" y="565143"/>
                </a:lnTo>
                <a:lnTo>
                  <a:pt x="736012" y="528739"/>
                </a:lnTo>
                <a:lnTo>
                  <a:pt x="755500" y="489652"/>
                </a:lnTo>
                <a:lnTo>
                  <a:pt x="769873" y="448219"/>
                </a:lnTo>
                <a:lnTo>
                  <a:pt x="778766" y="404777"/>
                </a:lnTo>
                <a:lnTo>
                  <a:pt x="781812" y="359664"/>
                </a:lnTo>
                <a:lnTo>
                  <a:pt x="778766" y="314550"/>
                </a:lnTo>
                <a:lnTo>
                  <a:pt x="769873" y="271108"/>
                </a:lnTo>
                <a:lnTo>
                  <a:pt x="755500" y="229675"/>
                </a:lnTo>
                <a:lnTo>
                  <a:pt x="736012" y="190588"/>
                </a:lnTo>
                <a:lnTo>
                  <a:pt x="711777" y="154184"/>
                </a:lnTo>
                <a:lnTo>
                  <a:pt x="683159" y="120800"/>
                </a:lnTo>
                <a:lnTo>
                  <a:pt x="650525" y="90774"/>
                </a:lnTo>
                <a:lnTo>
                  <a:pt x="614242" y="64442"/>
                </a:lnTo>
                <a:lnTo>
                  <a:pt x="574676" y="42142"/>
                </a:lnTo>
                <a:lnTo>
                  <a:pt x="532193" y="24210"/>
                </a:lnTo>
                <a:lnTo>
                  <a:pt x="487160" y="10985"/>
                </a:lnTo>
                <a:lnTo>
                  <a:pt x="439942" y="2802"/>
                </a:lnTo>
                <a:lnTo>
                  <a:pt x="3909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7" name="object 3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512747" y="6005898"/>
            <a:ext cx="566042" cy="547302"/>
          </a:xfrm>
          <a:prstGeom prst="rect">
            <a:avLst/>
          </a:prstGeom>
        </p:spPr>
      </p:pic>
      <p:sp>
        <p:nvSpPr>
          <p:cNvPr id="84" name="object 27"/>
          <p:cNvSpPr/>
          <p:nvPr/>
        </p:nvSpPr>
        <p:spPr>
          <a:xfrm>
            <a:off x="10054108" y="4440423"/>
            <a:ext cx="1180814" cy="819306"/>
          </a:xfrm>
          <a:custGeom>
            <a:avLst/>
            <a:gdLst/>
            <a:ahLst/>
            <a:cxnLst/>
            <a:rect l="l" t="t" r="r" b="b"/>
            <a:pathLst>
              <a:path w="1274445" h="775969">
                <a:moveTo>
                  <a:pt x="1191260" y="0"/>
                </a:moveTo>
                <a:lnTo>
                  <a:pt x="82804" y="0"/>
                </a:lnTo>
                <a:lnTo>
                  <a:pt x="50577" y="6508"/>
                </a:lnTo>
                <a:lnTo>
                  <a:pt x="24256" y="24257"/>
                </a:lnTo>
                <a:lnTo>
                  <a:pt x="6508" y="50577"/>
                </a:lnTo>
                <a:lnTo>
                  <a:pt x="0" y="82804"/>
                </a:lnTo>
                <a:lnTo>
                  <a:pt x="0" y="692912"/>
                </a:lnTo>
                <a:lnTo>
                  <a:pt x="6508" y="725138"/>
                </a:lnTo>
                <a:lnTo>
                  <a:pt x="24257" y="751459"/>
                </a:lnTo>
                <a:lnTo>
                  <a:pt x="50577" y="769207"/>
                </a:lnTo>
                <a:lnTo>
                  <a:pt x="82804" y="775716"/>
                </a:lnTo>
                <a:lnTo>
                  <a:pt x="1191260" y="775716"/>
                </a:lnTo>
                <a:lnTo>
                  <a:pt x="1223486" y="769207"/>
                </a:lnTo>
                <a:lnTo>
                  <a:pt x="1249806" y="751459"/>
                </a:lnTo>
                <a:lnTo>
                  <a:pt x="1267555" y="725138"/>
                </a:lnTo>
                <a:lnTo>
                  <a:pt x="1274064" y="692912"/>
                </a:lnTo>
                <a:lnTo>
                  <a:pt x="1274064" y="82804"/>
                </a:lnTo>
                <a:lnTo>
                  <a:pt x="1267555" y="50577"/>
                </a:lnTo>
                <a:lnTo>
                  <a:pt x="1249806" y="24256"/>
                </a:lnTo>
                <a:lnTo>
                  <a:pt x="1223486" y="6508"/>
                </a:lnTo>
                <a:lnTo>
                  <a:pt x="11912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20"/>
          <p:cNvSpPr txBox="1"/>
          <p:nvPr/>
        </p:nvSpPr>
        <p:spPr>
          <a:xfrm>
            <a:off x="10043917" y="4382430"/>
            <a:ext cx="1183511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310" algn="ctr">
              <a:lnSpc>
                <a:spcPts val="4700"/>
              </a:lnSpc>
              <a:spcBef>
                <a:spcPts val="95"/>
              </a:spcBef>
            </a:pPr>
            <a:r>
              <a:rPr lang="ru-RU" sz="4000" b="1" spc="470" dirty="0" smtClean="0">
                <a:solidFill>
                  <a:srgbClr val="00AF50"/>
                </a:solidFill>
                <a:latin typeface="Arial"/>
                <a:cs typeface="Arial"/>
              </a:rPr>
              <a:t>18</a:t>
            </a:r>
            <a:endParaRPr sz="4000" dirty="0">
              <a:latin typeface="Arial"/>
              <a:cs typeface="Arial"/>
            </a:endParaRPr>
          </a:p>
          <a:p>
            <a:pPr marL="12700" algn="ctr">
              <a:lnSpc>
                <a:spcPts val="1340"/>
              </a:lnSpc>
            </a:pPr>
            <a:r>
              <a:rPr lang="ru-RU" sz="1200" b="1" spc="15" dirty="0" smtClean="0">
                <a:latin typeface="Arial"/>
                <a:cs typeface="Arial"/>
              </a:rPr>
              <a:t>КПИ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8200"/>
            <a:ext cx="11887201" cy="5943600"/>
          </a:xfrm>
          <a:prstGeom prst="rect">
            <a:avLst/>
          </a:prstGeom>
        </p:spPr>
      </p:pic>
      <p:pic>
        <p:nvPicPr>
          <p:cNvPr id="3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3908" y="184404"/>
            <a:ext cx="9440292" cy="391668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1373506" y="171399"/>
            <a:ext cx="975169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114" dirty="0" smtClean="0">
                <a:solidFill>
                  <a:srgbClr val="FFFFFF"/>
                </a:solidFill>
                <a:latin typeface="Arial"/>
                <a:cs typeface="Arial"/>
              </a:rPr>
              <a:t>ТЕХНИЧЕСКОЕ И ПРОФЕССИОНАЛЬНОЕ ОБРАЗОВАНИЕ</a:t>
            </a:r>
            <a:endParaRPr lang="ru-RU" sz="1800" dirty="0">
              <a:latin typeface="Arial"/>
              <a:cs typeface="Arial"/>
            </a:endParaRPr>
          </a:p>
        </p:txBody>
      </p:sp>
      <p:pic>
        <p:nvPicPr>
          <p:cNvPr id="5" name="object 8">
            <a:extLst>
              <a:ext uri="{FF2B5EF4-FFF2-40B4-BE49-F238E27FC236}">
                <a16:creationId xmlns:a16="http://schemas.microsoft.com/office/drawing/2014/main" xmlns="" id="{DE4A3E83-BC1E-B2F6-259C-0BE68032D41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0959" y="76200"/>
            <a:ext cx="680214" cy="6694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03908" y="1752600"/>
            <a:ext cx="1286892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2"/>
                </a:solidFill>
              </a:rPr>
              <a:t>колледжа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5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3908" y="184404"/>
            <a:ext cx="6087492" cy="391668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1373506" y="171399"/>
            <a:ext cx="975169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114" dirty="0" smtClean="0">
                <a:solidFill>
                  <a:srgbClr val="FFFFFF"/>
                </a:solidFill>
                <a:latin typeface="Arial"/>
                <a:cs typeface="Arial"/>
              </a:rPr>
              <a:t>ЗАДАЧИ НА НОВЫЙ УЧЕБНЫЙ ГОД</a:t>
            </a:r>
            <a:endParaRPr lang="ru-RU" sz="1800" dirty="0">
              <a:latin typeface="Arial"/>
              <a:cs typeface="Arial"/>
            </a:endParaRPr>
          </a:p>
        </p:txBody>
      </p:sp>
      <p:pic>
        <p:nvPicPr>
          <p:cNvPr id="5" name="object 8">
            <a:extLst>
              <a:ext uri="{FF2B5EF4-FFF2-40B4-BE49-F238E27FC236}">
                <a16:creationId xmlns:a16="http://schemas.microsoft.com/office/drawing/2014/main" xmlns="" id="{DE4A3E83-BC1E-B2F6-259C-0BE68032D41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0959" y="76200"/>
            <a:ext cx="680214" cy="66944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85777" y="1037196"/>
            <a:ext cx="820674" cy="751840"/>
            <a:chOff x="735330" y="1296162"/>
            <a:chExt cx="820674" cy="751840"/>
          </a:xfrm>
        </p:grpSpPr>
        <p:sp>
          <p:nvSpPr>
            <p:cNvPr id="7" name="object 7"/>
            <p:cNvSpPr/>
            <p:nvPr/>
          </p:nvSpPr>
          <p:spPr>
            <a:xfrm>
              <a:off x="735330" y="1296162"/>
              <a:ext cx="760730" cy="751840"/>
            </a:xfrm>
            <a:custGeom>
              <a:avLst/>
              <a:gdLst/>
              <a:ahLst/>
              <a:cxnLst/>
              <a:rect l="l" t="t" r="r" b="b"/>
              <a:pathLst>
                <a:path w="760730" h="751839">
                  <a:moveTo>
                    <a:pt x="380238" y="0"/>
                  </a:moveTo>
                  <a:lnTo>
                    <a:pt x="332542" y="2926"/>
                  </a:lnTo>
                  <a:lnTo>
                    <a:pt x="286615" y="11470"/>
                  </a:lnTo>
                  <a:lnTo>
                    <a:pt x="242811" y="25281"/>
                  </a:lnTo>
                  <a:lnTo>
                    <a:pt x="201488" y="44006"/>
                  </a:lnTo>
                  <a:lnTo>
                    <a:pt x="163002" y="67294"/>
                  </a:lnTo>
                  <a:lnTo>
                    <a:pt x="127708" y="94794"/>
                  </a:lnTo>
                  <a:lnTo>
                    <a:pt x="95965" y="126153"/>
                  </a:lnTo>
                  <a:lnTo>
                    <a:pt x="68127" y="161020"/>
                  </a:lnTo>
                  <a:lnTo>
                    <a:pt x="44551" y="199044"/>
                  </a:lnTo>
                  <a:lnTo>
                    <a:pt x="25594" y="239872"/>
                  </a:lnTo>
                  <a:lnTo>
                    <a:pt x="11613" y="283152"/>
                  </a:lnTo>
                  <a:lnTo>
                    <a:pt x="2962" y="328534"/>
                  </a:lnTo>
                  <a:lnTo>
                    <a:pt x="0" y="375665"/>
                  </a:lnTo>
                  <a:lnTo>
                    <a:pt x="2962" y="422797"/>
                  </a:lnTo>
                  <a:lnTo>
                    <a:pt x="11613" y="468179"/>
                  </a:lnTo>
                  <a:lnTo>
                    <a:pt x="25594" y="511459"/>
                  </a:lnTo>
                  <a:lnTo>
                    <a:pt x="44551" y="552287"/>
                  </a:lnTo>
                  <a:lnTo>
                    <a:pt x="68127" y="590311"/>
                  </a:lnTo>
                  <a:lnTo>
                    <a:pt x="95965" y="625178"/>
                  </a:lnTo>
                  <a:lnTo>
                    <a:pt x="127708" y="656537"/>
                  </a:lnTo>
                  <a:lnTo>
                    <a:pt x="163002" y="684037"/>
                  </a:lnTo>
                  <a:lnTo>
                    <a:pt x="201488" y="707325"/>
                  </a:lnTo>
                  <a:lnTo>
                    <a:pt x="242811" y="726050"/>
                  </a:lnTo>
                  <a:lnTo>
                    <a:pt x="286615" y="739861"/>
                  </a:lnTo>
                  <a:lnTo>
                    <a:pt x="332542" y="748405"/>
                  </a:lnTo>
                  <a:lnTo>
                    <a:pt x="380238" y="751332"/>
                  </a:lnTo>
                  <a:lnTo>
                    <a:pt x="427945" y="748405"/>
                  </a:lnTo>
                  <a:lnTo>
                    <a:pt x="473881" y="739861"/>
                  </a:lnTo>
                  <a:lnTo>
                    <a:pt x="517690" y="726050"/>
                  </a:lnTo>
                  <a:lnTo>
                    <a:pt x="559015" y="707325"/>
                  </a:lnTo>
                  <a:lnTo>
                    <a:pt x="597501" y="684037"/>
                  </a:lnTo>
                  <a:lnTo>
                    <a:pt x="632792" y="656537"/>
                  </a:lnTo>
                  <a:lnTo>
                    <a:pt x="664532" y="625178"/>
                  </a:lnTo>
                  <a:lnTo>
                    <a:pt x="692365" y="590311"/>
                  </a:lnTo>
                  <a:lnTo>
                    <a:pt x="715936" y="552287"/>
                  </a:lnTo>
                  <a:lnTo>
                    <a:pt x="734888" y="511459"/>
                  </a:lnTo>
                  <a:lnTo>
                    <a:pt x="748866" y="468179"/>
                  </a:lnTo>
                  <a:lnTo>
                    <a:pt x="757514" y="422797"/>
                  </a:lnTo>
                  <a:lnTo>
                    <a:pt x="760476" y="375665"/>
                  </a:lnTo>
                  <a:lnTo>
                    <a:pt x="757514" y="328534"/>
                  </a:lnTo>
                  <a:lnTo>
                    <a:pt x="748866" y="283152"/>
                  </a:lnTo>
                  <a:lnTo>
                    <a:pt x="734888" y="239872"/>
                  </a:lnTo>
                  <a:lnTo>
                    <a:pt x="715936" y="199044"/>
                  </a:lnTo>
                  <a:lnTo>
                    <a:pt x="692365" y="161020"/>
                  </a:lnTo>
                  <a:lnTo>
                    <a:pt x="664532" y="126153"/>
                  </a:lnTo>
                  <a:lnTo>
                    <a:pt x="632792" y="94794"/>
                  </a:lnTo>
                  <a:lnTo>
                    <a:pt x="597501" y="67294"/>
                  </a:lnTo>
                  <a:lnTo>
                    <a:pt x="559015" y="44006"/>
                  </a:lnTo>
                  <a:lnTo>
                    <a:pt x="517690" y="25281"/>
                  </a:lnTo>
                  <a:lnTo>
                    <a:pt x="473881" y="11470"/>
                  </a:lnTo>
                  <a:lnTo>
                    <a:pt x="427945" y="2926"/>
                  </a:lnTo>
                  <a:lnTo>
                    <a:pt x="380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5330" y="1296162"/>
              <a:ext cx="760730" cy="751840"/>
            </a:xfrm>
            <a:custGeom>
              <a:avLst/>
              <a:gdLst/>
              <a:ahLst/>
              <a:cxnLst/>
              <a:rect l="l" t="t" r="r" b="b"/>
              <a:pathLst>
                <a:path w="760730" h="751839">
                  <a:moveTo>
                    <a:pt x="0" y="375665"/>
                  </a:moveTo>
                  <a:lnTo>
                    <a:pt x="2962" y="328534"/>
                  </a:lnTo>
                  <a:lnTo>
                    <a:pt x="11613" y="283152"/>
                  </a:lnTo>
                  <a:lnTo>
                    <a:pt x="25594" y="239872"/>
                  </a:lnTo>
                  <a:lnTo>
                    <a:pt x="44551" y="199044"/>
                  </a:lnTo>
                  <a:lnTo>
                    <a:pt x="68127" y="161020"/>
                  </a:lnTo>
                  <a:lnTo>
                    <a:pt x="95965" y="126153"/>
                  </a:lnTo>
                  <a:lnTo>
                    <a:pt x="127708" y="94794"/>
                  </a:lnTo>
                  <a:lnTo>
                    <a:pt x="163002" y="67294"/>
                  </a:lnTo>
                  <a:lnTo>
                    <a:pt x="201488" y="44006"/>
                  </a:lnTo>
                  <a:lnTo>
                    <a:pt x="242811" y="25281"/>
                  </a:lnTo>
                  <a:lnTo>
                    <a:pt x="286615" y="11470"/>
                  </a:lnTo>
                  <a:lnTo>
                    <a:pt x="332542" y="2926"/>
                  </a:lnTo>
                  <a:lnTo>
                    <a:pt x="380238" y="0"/>
                  </a:lnTo>
                  <a:lnTo>
                    <a:pt x="427945" y="2926"/>
                  </a:lnTo>
                  <a:lnTo>
                    <a:pt x="473881" y="11470"/>
                  </a:lnTo>
                  <a:lnTo>
                    <a:pt x="517690" y="25281"/>
                  </a:lnTo>
                  <a:lnTo>
                    <a:pt x="559015" y="44006"/>
                  </a:lnTo>
                  <a:lnTo>
                    <a:pt x="597501" y="67294"/>
                  </a:lnTo>
                  <a:lnTo>
                    <a:pt x="632792" y="94794"/>
                  </a:lnTo>
                  <a:lnTo>
                    <a:pt x="664532" y="126153"/>
                  </a:lnTo>
                  <a:lnTo>
                    <a:pt x="692365" y="161020"/>
                  </a:lnTo>
                  <a:lnTo>
                    <a:pt x="715936" y="199044"/>
                  </a:lnTo>
                  <a:lnTo>
                    <a:pt x="734888" y="239872"/>
                  </a:lnTo>
                  <a:lnTo>
                    <a:pt x="748866" y="283152"/>
                  </a:lnTo>
                  <a:lnTo>
                    <a:pt x="757514" y="328534"/>
                  </a:lnTo>
                  <a:lnTo>
                    <a:pt x="760476" y="375665"/>
                  </a:lnTo>
                  <a:lnTo>
                    <a:pt x="757514" y="422797"/>
                  </a:lnTo>
                  <a:lnTo>
                    <a:pt x="748866" y="468179"/>
                  </a:lnTo>
                  <a:lnTo>
                    <a:pt x="734888" y="511459"/>
                  </a:lnTo>
                  <a:lnTo>
                    <a:pt x="715936" y="552287"/>
                  </a:lnTo>
                  <a:lnTo>
                    <a:pt x="692365" y="590311"/>
                  </a:lnTo>
                  <a:lnTo>
                    <a:pt x="664532" y="625178"/>
                  </a:lnTo>
                  <a:lnTo>
                    <a:pt x="632792" y="656537"/>
                  </a:lnTo>
                  <a:lnTo>
                    <a:pt x="597501" y="684037"/>
                  </a:lnTo>
                  <a:lnTo>
                    <a:pt x="559015" y="707325"/>
                  </a:lnTo>
                  <a:lnTo>
                    <a:pt x="517690" y="726050"/>
                  </a:lnTo>
                  <a:lnTo>
                    <a:pt x="473881" y="739861"/>
                  </a:lnTo>
                  <a:lnTo>
                    <a:pt x="427945" y="748405"/>
                  </a:lnTo>
                  <a:lnTo>
                    <a:pt x="380238" y="751332"/>
                  </a:lnTo>
                  <a:lnTo>
                    <a:pt x="332542" y="748405"/>
                  </a:lnTo>
                  <a:lnTo>
                    <a:pt x="286615" y="739861"/>
                  </a:lnTo>
                  <a:lnTo>
                    <a:pt x="242811" y="726050"/>
                  </a:lnTo>
                  <a:lnTo>
                    <a:pt x="201488" y="707325"/>
                  </a:lnTo>
                  <a:lnTo>
                    <a:pt x="163002" y="684037"/>
                  </a:lnTo>
                  <a:lnTo>
                    <a:pt x="127708" y="656537"/>
                  </a:lnTo>
                  <a:lnTo>
                    <a:pt x="95965" y="625178"/>
                  </a:lnTo>
                  <a:lnTo>
                    <a:pt x="68127" y="590311"/>
                  </a:lnTo>
                  <a:lnTo>
                    <a:pt x="44551" y="552287"/>
                  </a:lnTo>
                  <a:lnTo>
                    <a:pt x="25594" y="511459"/>
                  </a:lnTo>
                  <a:lnTo>
                    <a:pt x="11613" y="468179"/>
                  </a:lnTo>
                  <a:lnTo>
                    <a:pt x="2962" y="422797"/>
                  </a:lnTo>
                  <a:lnTo>
                    <a:pt x="0" y="37566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/>
            <p:cNvSpPr/>
            <p:nvPr/>
          </p:nvSpPr>
          <p:spPr>
            <a:xfrm>
              <a:off x="1556004" y="1386840"/>
              <a:ext cx="0" cy="629285"/>
            </a:xfrm>
            <a:custGeom>
              <a:avLst/>
              <a:gdLst/>
              <a:ahLst/>
              <a:cxnLst/>
              <a:rect l="l" t="t" r="r" b="b"/>
              <a:pathLst>
                <a:path h="629285">
                  <a:moveTo>
                    <a:pt x="0" y="0"/>
                  </a:moveTo>
                  <a:lnTo>
                    <a:pt x="0" y="629285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2"/>
          <p:cNvSpPr/>
          <p:nvPr/>
        </p:nvSpPr>
        <p:spPr>
          <a:xfrm>
            <a:off x="1373506" y="1034909"/>
            <a:ext cx="10208894" cy="814156"/>
          </a:xfrm>
          <a:custGeom>
            <a:avLst/>
            <a:gdLst/>
            <a:ahLst/>
            <a:cxnLst/>
            <a:rect l="l" t="t" r="r" b="b"/>
            <a:pathLst>
              <a:path w="1430020" h="775969">
                <a:moveTo>
                  <a:pt x="1300226" y="0"/>
                </a:moveTo>
                <a:lnTo>
                  <a:pt x="129285" y="0"/>
                </a:lnTo>
                <a:lnTo>
                  <a:pt x="78974" y="10163"/>
                </a:lnTo>
                <a:lnTo>
                  <a:pt x="37877" y="37877"/>
                </a:lnTo>
                <a:lnTo>
                  <a:pt x="10163" y="78974"/>
                </a:lnTo>
                <a:lnTo>
                  <a:pt x="0" y="129286"/>
                </a:lnTo>
                <a:lnTo>
                  <a:pt x="0" y="646429"/>
                </a:lnTo>
                <a:lnTo>
                  <a:pt x="10163" y="696741"/>
                </a:lnTo>
                <a:lnTo>
                  <a:pt x="37877" y="737838"/>
                </a:lnTo>
                <a:lnTo>
                  <a:pt x="78974" y="765552"/>
                </a:lnTo>
                <a:lnTo>
                  <a:pt x="129285" y="775715"/>
                </a:lnTo>
                <a:lnTo>
                  <a:pt x="1300226" y="775715"/>
                </a:lnTo>
                <a:lnTo>
                  <a:pt x="1350537" y="765552"/>
                </a:lnTo>
                <a:lnTo>
                  <a:pt x="1391634" y="737838"/>
                </a:lnTo>
                <a:lnTo>
                  <a:pt x="1419348" y="696741"/>
                </a:lnTo>
                <a:lnTo>
                  <a:pt x="1429512" y="646429"/>
                </a:lnTo>
                <a:lnTo>
                  <a:pt x="1429512" y="129286"/>
                </a:lnTo>
                <a:lnTo>
                  <a:pt x="1419348" y="78974"/>
                </a:lnTo>
                <a:lnTo>
                  <a:pt x="1391634" y="37877"/>
                </a:lnTo>
                <a:lnTo>
                  <a:pt x="1350537" y="10163"/>
                </a:lnTo>
                <a:lnTo>
                  <a:pt x="13002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3"/>
          <p:cNvSpPr txBox="1"/>
          <p:nvPr/>
        </p:nvSpPr>
        <p:spPr>
          <a:xfrm>
            <a:off x="1455548" y="1237889"/>
            <a:ext cx="1008570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 algn="just">
              <a:lnSpc>
                <a:spcPct val="100000"/>
              </a:lnSpc>
              <a:spcBef>
                <a:spcPts val="100"/>
              </a:spcBef>
            </a:pPr>
            <a:r>
              <a:rPr lang="kk-KZ" sz="2000" b="1" spc="5" dirty="0" smtClean="0">
                <a:solidFill>
                  <a:srgbClr val="00B050"/>
                </a:solidFill>
                <a:latin typeface="Arial"/>
                <a:cs typeface="Arial"/>
              </a:rPr>
              <a:t>СОЗДАНИЕ </a:t>
            </a:r>
            <a:r>
              <a:rPr lang="kk-KZ" sz="2000" b="1" spc="5" dirty="0" smtClean="0">
                <a:solidFill>
                  <a:srgbClr val="00B050"/>
                </a:solidFill>
                <a:latin typeface="Arial"/>
                <a:cs typeface="Arial"/>
              </a:rPr>
              <a:t>ЦЕНТРОВ </a:t>
            </a:r>
            <a:r>
              <a:rPr lang="en-US" sz="2000" b="1" spc="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IT – </a:t>
            </a:r>
            <a:r>
              <a:rPr lang="kk-KZ" sz="2000" b="1" spc="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КОМПЕТЕНЦИЙ </a:t>
            </a:r>
            <a:r>
              <a:rPr lang="ru-RU" sz="2000" b="1" spc="5" dirty="0" smtClean="0">
                <a:solidFill>
                  <a:srgbClr val="00B050"/>
                </a:solidFill>
                <a:latin typeface="Arial"/>
                <a:cs typeface="Arial"/>
              </a:rPr>
              <a:t>НА БАЗЕ КОМФОРТНЫХ ШКОЛ </a:t>
            </a:r>
            <a:endParaRPr lang="kk-KZ" sz="100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grpSp>
        <p:nvGrpSpPr>
          <p:cNvPr id="13" name="object 6"/>
          <p:cNvGrpSpPr/>
          <p:nvPr/>
        </p:nvGrpSpPr>
        <p:grpSpPr>
          <a:xfrm>
            <a:off x="482729" y="2109919"/>
            <a:ext cx="820674" cy="751840"/>
            <a:chOff x="735330" y="1296162"/>
            <a:chExt cx="820674" cy="751840"/>
          </a:xfrm>
        </p:grpSpPr>
        <p:sp>
          <p:nvSpPr>
            <p:cNvPr id="14" name="object 7"/>
            <p:cNvSpPr/>
            <p:nvPr/>
          </p:nvSpPr>
          <p:spPr>
            <a:xfrm>
              <a:off x="735330" y="1296162"/>
              <a:ext cx="760730" cy="751840"/>
            </a:xfrm>
            <a:custGeom>
              <a:avLst/>
              <a:gdLst/>
              <a:ahLst/>
              <a:cxnLst/>
              <a:rect l="l" t="t" r="r" b="b"/>
              <a:pathLst>
                <a:path w="760730" h="751839">
                  <a:moveTo>
                    <a:pt x="380238" y="0"/>
                  </a:moveTo>
                  <a:lnTo>
                    <a:pt x="332542" y="2926"/>
                  </a:lnTo>
                  <a:lnTo>
                    <a:pt x="286615" y="11470"/>
                  </a:lnTo>
                  <a:lnTo>
                    <a:pt x="242811" y="25281"/>
                  </a:lnTo>
                  <a:lnTo>
                    <a:pt x="201488" y="44006"/>
                  </a:lnTo>
                  <a:lnTo>
                    <a:pt x="163002" y="67294"/>
                  </a:lnTo>
                  <a:lnTo>
                    <a:pt x="127708" y="94794"/>
                  </a:lnTo>
                  <a:lnTo>
                    <a:pt x="95965" y="126153"/>
                  </a:lnTo>
                  <a:lnTo>
                    <a:pt x="68127" y="161020"/>
                  </a:lnTo>
                  <a:lnTo>
                    <a:pt x="44551" y="199044"/>
                  </a:lnTo>
                  <a:lnTo>
                    <a:pt x="25594" y="239872"/>
                  </a:lnTo>
                  <a:lnTo>
                    <a:pt x="11613" y="283152"/>
                  </a:lnTo>
                  <a:lnTo>
                    <a:pt x="2962" y="328534"/>
                  </a:lnTo>
                  <a:lnTo>
                    <a:pt x="0" y="375665"/>
                  </a:lnTo>
                  <a:lnTo>
                    <a:pt x="2962" y="422797"/>
                  </a:lnTo>
                  <a:lnTo>
                    <a:pt x="11613" y="468179"/>
                  </a:lnTo>
                  <a:lnTo>
                    <a:pt x="25594" y="511459"/>
                  </a:lnTo>
                  <a:lnTo>
                    <a:pt x="44551" y="552287"/>
                  </a:lnTo>
                  <a:lnTo>
                    <a:pt x="68127" y="590311"/>
                  </a:lnTo>
                  <a:lnTo>
                    <a:pt x="95965" y="625178"/>
                  </a:lnTo>
                  <a:lnTo>
                    <a:pt x="127708" y="656537"/>
                  </a:lnTo>
                  <a:lnTo>
                    <a:pt x="163002" y="684037"/>
                  </a:lnTo>
                  <a:lnTo>
                    <a:pt x="201488" y="707325"/>
                  </a:lnTo>
                  <a:lnTo>
                    <a:pt x="242811" y="726050"/>
                  </a:lnTo>
                  <a:lnTo>
                    <a:pt x="286615" y="739861"/>
                  </a:lnTo>
                  <a:lnTo>
                    <a:pt x="332542" y="748405"/>
                  </a:lnTo>
                  <a:lnTo>
                    <a:pt x="380238" y="751332"/>
                  </a:lnTo>
                  <a:lnTo>
                    <a:pt x="427945" y="748405"/>
                  </a:lnTo>
                  <a:lnTo>
                    <a:pt x="473881" y="739861"/>
                  </a:lnTo>
                  <a:lnTo>
                    <a:pt x="517690" y="726050"/>
                  </a:lnTo>
                  <a:lnTo>
                    <a:pt x="559015" y="707325"/>
                  </a:lnTo>
                  <a:lnTo>
                    <a:pt x="597501" y="684037"/>
                  </a:lnTo>
                  <a:lnTo>
                    <a:pt x="632792" y="656537"/>
                  </a:lnTo>
                  <a:lnTo>
                    <a:pt x="664532" y="625178"/>
                  </a:lnTo>
                  <a:lnTo>
                    <a:pt x="692365" y="590311"/>
                  </a:lnTo>
                  <a:lnTo>
                    <a:pt x="715936" y="552287"/>
                  </a:lnTo>
                  <a:lnTo>
                    <a:pt x="734888" y="511459"/>
                  </a:lnTo>
                  <a:lnTo>
                    <a:pt x="748866" y="468179"/>
                  </a:lnTo>
                  <a:lnTo>
                    <a:pt x="757514" y="422797"/>
                  </a:lnTo>
                  <a:lnTo>
                    <a:pt x="760476" y="375665"/>
                  </a:lnTo>
                  <a:lnTo>
                    <a:pt x="757514" y="328534"/>
                  </a:lnTo>
                  <a:lnTo>
                    <a:pt x="748866" y="283152"/>
                  </a:lnTo>
                  <a:lnTo>
                    <a:pt x="734888" y="239872"/>
                  </a:lnTo>
                  <a:lnTo>
                    <a:pt x="715936" y="199044"/>
                  </a:lnTo>
                  <a:lnTo>
                    <a:pt x="692365" y="161020"/>
                  </a:lnTo>
                  <a:lnTo>
                    <a:pt x="664532" y="126153"/>
                  </a:lnTo>
                  <a:lnTo>
                    <a:pt x="632792" y="94794"/>
                  </a:lnTo>
                  <a:lnTo>
                    <a:pt x="597501" y="67294"/>
                  </a:lnTo>
                  <a:lnTo>
                    <a:pt x="559015" y="44006"/>
                  </a:lnTo>
                  <a:lnTo>
                    <a:pt x="517690" y="25281"/>
                  </a:lnTo>
                  <a:lnTo>
                    <a:pt x="473881" y="11470"/>
                  </a:lnTo>
                  <a:lnTo>
                    <a:pt x="427945" y="2926"/>
                  </a:lnTo>
                  <a:lnTo>
                    <a:pt x="380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/>
            <p:cNvSpPr/>
            <p:nvPr/>
          </p:nvSpPr>
          <p:spPr>
            <a:xfrm>
              <a:off x="735330" y="1296162"/>
              <a:ext cx="760730" cy="751840"/>
            </a:xfrm>
            <a:custGeom>
              <a:avLst/>
              <a:gdLst/>
              <a:ahLst/>
              <a:cxnLst/>
              <a:rect l="l" t="t" r="r" b="b"/>
              <a:pathLst>
                <a:path w="760730" h="751839">
                  <a:moveTo>
                    <a:pt x="0" y="375665"/>
                  </a:moveTo>
                  <a:lnTo>
                    <a:pt x="2962" y="328534"/>
                  </a:lnTo>
                  <a:lnTo>
                    <a:pt x="11613" y="283152"/>
                  </a:lnTo>
                  <a:lnTo>
                    <a:pt x="25594" y="239872"/>
                  </a:lnTo>
                  <a:lnTo>
                    <a:pt x="44551" y="199044"/>
                  </a:lnTo>
                  <a:lnTo>
                    <a:pt x="68127" y="161020"/>
                  </a:lnTo>
                  <a:lnTo>
                    <a:pt x="95965" y="126153"/>
                  </a:lnTo>
                  <a:lnTo>
                    <a:pt x="127708" y="94794"/>
                  </a:lnTo>
                  <a:lnTo>
                    <a:pt x="163002" y="67294"/>
                  </a:lnTo>
                  <a:lnTo>
                    <a:pt x="201488" y="44006"/>
                  </a:lnTo>
                  <a:lnTo>
                    <a:pt x="242811" y="25281"/>
                  </a:lnTo>
                  <a:lnTo>
                    <a:pt x="286615" y="11470"/>
                  </a:lnTo>
                  <a:lnTo>
                    <a:pt x="332542" y="2926"/>
                  </a:lnTo>
                  <a:lnTo>
                    <a:pt x="380238" y="0"/>
                  </a:lnTo>
                  <a:lnTo>
                    <a:pt x="427945" y="2926"/>
                  </a:lnTo>
                  <a:lnTo>
                    <a:pt x="473881" y="11470"/>
                  </a:lnTo>
                  <a:lnTo>
                    <a:pt x="517690" y="25281"/>
                  </a:lnTo>
                  <a:lnTo>
                    <a:pt x="559015" y="44006"/>
                  </a:lnTo>
                  <a:lnTo>
                    <a:pt x="597501" y="67294"/>
                  </a:lnTo>
                  <a:lnTo>
                    <a:pt x="632792" y="94794"/>
                  </a:lnTo>
                  <a:lnTo>
                    <a:pt x="664532" y="126153"/>
                  </a:lnTo>
                  <a:lnTo>
                    <a:pt x="692365" y="161020"/>
                  </a:lnTo>
                  <a:lnTo>
                    <a:pt x="715936" y="199044"/>
                  </a:lnTo>
                  <a:lnTo>
                    <a:pt x="734888" y="239872"/>
                  </a:lnTo>
                  <a:lnTo>
                    <a:pt x="748866" y="283152"/>
                  </a:lnTo>
                  <a:lnTo>
                    <a:pt x="757514" y="328534"/>
                  </a:lnTo>
                  <a:lnTo>
                    <a:pt x="760476" y="375665"/>
                  </a:lnTo>
                  <a:lnTo>
                    <a:pt x="757514" y="422797"/>
                  </a:lnTo>
                  <a:lnTo>
                    <a:pt x="748866" y="468179"/>
                  </a:lnTo>
                  <a:lnTo>
                    <a:pt x="734888" y="511459"/>
                  </a:lnTo>
                  <a:lnTo>
                    <a:pt x="715936" y="552287"/>
                  </a:lnTo>
                  <a:lnTo>
                    <a:pt x="692365" y="590311"/>
                  </a:lnTo>
                  <a:lnTo>
                    <a:pt x="664532" y="625178"/>
                  </a:lnTo>
                  <a:lnTo>
                    <a:pt x="632792" y="656537"/>
                  </a:lnTo>
                  <a:lnTo>
                    <a:pt x="597501" y="684037"/>
                  </a:lnTo>
                  <a:lnTo>
                    <a:pt x="559015" y="707325"/>
                  </a:lnTo>
                  <a:lnTo>
                    <a:pt x="517690" y="726050"/>
                  </a:lnTo>
                  <a:lnTo>
                    <a:pt x="473881" y="739861"/>
                  </a:lnTo>
                  <a:lnTo>
                    <a:pt x="427945" y="748405"/>
                  </a:lnTo>
                  <a:lnTo>
                    <a:pt x="380238" y="751332"/>
                  </a:lnTo>
                  <a:lnTo>
                    <a:pt x="332542" y="748405"/>
                  </a:lnTo>
                  <a:lnTo>
                    <a:pt x="286615" y="739861"/>
                  </a:lnTo>
                  <a:lnTo>
                    <a:pt x="242811" y="726050"/>
                  </a:lnTo>
                  <a:lnTo>
                    <a:pt x="201488" y="707325"/>
                  </a:lnTo>
                  <a:lnTo>
                    <a:pt x="163002" y="684037"/>
                  </a:lnTo>
                  <a:lnTo>
                    <a:pt x="127708" y="656537"/>
                  </a:lnTo>
                  <a:lnTo>
                    <a:pt x="95965" y="625178"/>
                  </a:lnTo>
                  <a:lnTo>
                    <a:pt x="68127" y="590311"/>
                  </a:lnTo>
                  <a:lnTo>
                    <a:pt x="44551" y="552287"/>
                  </a:lnTo>
                  <a:lnTo>
                    <a:pt x="25594" y="511459"/>
                  </a:lnTo>
                  <a:lnTo>
                    <a:pt x="11613" y="468179"/>
                  </a:lnTo>
                  <a:lnTo>
                    <a:pt x="2962" y="422797"/>
                  </a:lnTo>
                  <a:lnTo>
                    <a:pt x="0" y="37566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/>
            <p:cNvSpPr/>
            <p:nvPr/>
          </p:nvSpPr>
          <p:spPr>
            <a:xfrm>
              <a:off x="1556004" y="1386840"/>
              <a:ext cx="0" cy="629285"/>
            </a:xfrm>
            <a:custGeom>
              <a:avLst/>
              <a:gdLst/>
              <a:ahLst/>
              <a:cxnLst/>
              <a:rect l="l" t="t" r="r" b="b"/>
              <a:pathLst>
                <a:path h="629285">
                  <a:moveTo>
                    <a:pt x="0" y="0"/>
                  </a:moveTo>
                  <a:lnTo>
                    <a:pt x="0" y="629285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2"/>
          <p:cNvSpPr/>
          <p:nvPr/>
        </p:nvSpPr>
        <p:spPr>
          <a:xfrm>
            <a:off x="1370458" y="2107632"/>
            <a:ext cx="10208894" cy="814156"/>
          </a:xfrm>
          <a:custGeom>
            <a:avLst/>
            <a:gdLst/>
            <a:ahLst/>
            <a:cxnLst/>
            <a:rect l="l" t="t" r="r" b="b"/>
            <a:pathLst>
              <a:path w="1430020" h="775969">
                <a:moveTo>
                  <a:pt x="1300226" y="0"/>
                </a:moveTo>
                <a:lnTo>
                  <a:pt x="129285" y="0"/>
                </a:lnTo>
                <a:lnTo>
                  <a:pt x="78974" y="10163"/>
                </a:lnTo>
                <a:lnTo>
                  <a:pt x="37877" y="37877"/>
                </a:lnTo>
                <a:lnTo>
                  <a:pt x="10163" y="78974"/>
                </a:lnTo>
                <a:lnTo>
                  <a:pt x="0" y="129286"/>
                </a:lnTo>
                <a:lnTo>
                  <a:pt x="0" y="646429"/>
                </a:lnTo>
                <a:lnTo>
                  <a:pt x="10163" y="696741"/>
                </a:lnTo>
                <a:lnTo>
                  <a:pt x="37877" y="737838"/>
                </a:lnTo>
                <a:lnTo>
                  <a:pt x="78974" y="765552"/>
                </a:lnTo>
                <a:lnTo>
                  <a:pt x="129285" y="775715"/>
                </a:lnTo>
                <a:lnTo>
                  <a:pt x="1300226" y="775715"/>
                </a:lnTo>
                <a:lnTo>
                  <a:pt x="1350537" y="765552"/>
                </a:lnTo>
                <a:lnTo>
                  <a:pt x="1391634" y="737838"/>
                </a:lnTo>
                <a:lnTo>
                  <a:pt x="1419348" y="696741"/>
                </a:lnTo>
                <a:lnTo>
                  <a:pt x="1429512" y="646429"/>
                </a:lnTo>
                <a:lnTo>
                  <a:pt x="1429512" y="129286"/>
                </a:lnTo>
                <a:lnTo>
                  <a:pt x="1419348" y="78974"/>
                </a:lnTo>
                <a:lnTo>
                  <a:pt x="1391634" y="37877"/>
                </a:lnTo>
                <a:lnTo>
                  <a:pt x="1350537" y="10163"/>
                </a:lnTo>
                <a:lnTo>
                  <a:pt x="13002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3"/>
          <p:cNvSpPr txBox="1"/>
          <p:nvPr/>
        </p:nvSpPr>
        <p:spPr>
          <a:xfrm>
            <a:off x="1490600" y="2188635"/>
            <a:ext cx="100156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 algn="just">
              <a:lnSpc>
                <a:spcPct val="100000"/>
              </a:lnSpc>
              <a:spcBef>
                <a:spcPts val="100"/>
              </a:spcBef>
            </a:pPr>
            <a:r>
              <a:rPr lang="ru-RU" sz="2000" b="1" spc="5" dirty="0" smtClean="0">
                <a:solidFill>
                  <a:srgbClr val="00B050"/>
                </a:solidFill>
                <a:latin typeface="Arial"/>
                <a:cs typeface="Arial"/>
              </a:rPr>
              <a:t>ПОВЫШЕНИЕ </a:t>
            </a:r>
            <a:r>
              <a:rPr lang="ru-RU" sz="2000" b="1" spc="5" dirty="0" smtClean="0">
                <a:solidFill>
                  <a:srgbClr val="00B050"/>
                </a:solidFill>
                <a:latin typeface="Arial"/>
                <a:cs typeface="Arial"/>
              </a:rPr>
              <a:t>КВАЛИФИКАЦИИ ПЕДАГОГОВ ЕСТЕСТВЕННО-МАТЕМАТИЧЕСКОГО ЦИКЛА ПО </a:t>
            </a:r>
            <a:r>
              <a:rPr lang="ru-RU" sz="2000" b="1" spc="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IT КОМПЕТЕНЦИЯМ</a:t>
            </a:r>
            <a:endParaRPr lang="ru-RU" sz="2000" b="1" spc="5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9" name="object 6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8962" y="2102883"/>
            <a:ext cx="588264" cy="710499"/>
          </a:xfrm>
          <a:prstGeom prst="rect">
            <a:avLst/>
          </a:prstGeom>
        </p:spPr>
      </p:pic>
      <p:grpSp>
        <p:nvGrpSpPr>
          <p:cNvPr id="20" name="object 6"/>
          <p:cNvGrpSpPr/>
          <p:nvPr/>
        </p:nvGrpSpPr>
        <p:grpSpPr>
          <a:xfrm>
            <a:off x="482729" y="3236325"/>
            <a:ext cx="820674" cy="751840"/>
            <a:chOff x="735330" y="1296162"/>
            <a:chExt cx="820674" cy="751840"/>
          </a:xfrm>
        </p:grpSpPr>
        <p:sp>
          <p:nvSpPr>
            <p:cNvPr id="21" name="object 7"/>
            <p:cNvSpPr/>
            <p:nvPr/>
          </p:nvSpPr>
          <p:spPr>
            <a:xfrm>
              <a:off x="735330" y="1296162"/>
              <a:ext cx="760730" cy="751840"/>
            </a:xfrm>
            <a:custGeom>
              <a:avLst/>
              <a:gdLst/>
              <a:ahLst/>
              <a:cxnLst/>
              <a:rect l="l" t="t" r="r" b="b"/>
              <a:pathLst>
                <a:path w="760730" h="751839">
                  <a:moveTo>
                    <a:pt x="380238" y="0"/>
                  </a:moveTo>
                  <a:lnTo>
                    <a:pt x="332542" y="2926"/>
                  </a:lnTo>
                  <a:lnTo>
                    <a:pt x="286615" y="11470"/>
                  </a:lnTo>
                  <a:lnTo>
                    <a:pt x="242811" y="25281"/>
                  </a:lnTo>
                  <a:lnTo>
                    <a:pt x="201488" y="44006"/>
                  </a:lnTo>
                  <a:lnTo>
                    <a:pt x="163002" y="67294"/>
                  </a:lnTo>
                  <a:lnTo>
                    <a:pt x="127708" y="94794"/>
                  </a:lnTo>
                  <a:lnTo>
                    <a:pt x="95965" y="126153"/>
                  </a:lnTo>
                  <a:lnTo>
                    <a:pt x="68127" y="161020"/>
                  </a:lnTo>
                  <a:lnTo>
                    <a:pt x="44551" y="199044"/>
                  </a:lnTo>
                  <a:lnTo>
                    <a:pt x="25594" y="239872"/>
                  </a:lnTo>
                  <a:lnTo>
                    <a:pt x="11613" y="283152"/>
                  </a:lnTo>
                  <a:lnTo>
                    <a:pt x="2962" y="328534"/>
                  </a:lnTo>
                  <a:lnTo>
                    <a:pt x="0" y="375665"/>
                  </a:lnTo>
                  <a:lnTo>
                    <a:pt x="2962" y="422797"/>
                  </a:lnTo>
                  <a:lnTo>
                    <a:pt x="11613" y="468179"/>
                  </a:lnTo>
                  <a:lnTo>
                    <a:pt x="25594" y="511459"/>
                  </a:lnTo>
                  <a:lnTo>
                    <a:pt x="44551" y="552287"/>
                  </a:lnTo>
                  <a:lnTo>
                    <a:pt x="68127" y="590311"/>
                  </a:lnTo>
                  <a:lnTo>
                    <a:pt x="95965" y="625178"/>
                  </a:lnTo>
                  <a:lnTo>
                    <a:pt x="127708" y="656537"/>
                  </a:lnTo>
                  <a:lnTo>
                    <a:pt x="163002" y="684037"/>
                  </a:lnTo>
                  <a:lnTo>
                    <a:pt x="201488" y="707325"/>
                  </a:lnTo>
                  <a:lnTo>
                    <a:pt x="242811" y="726050"/>
                  </a:lnTo>
                  <a:lnTo>
                    <a:pt x="286615" y="739861"/>
                  </a:lnTo>
                  <a:lnTo>
                    <a:pt x="332542" y="748405"/>
                  </a:lnTo>
                  <a:lnTo>
                    <a:pt x="380238" y="751332"/>
                  </a:lnTo>
                  <a:lnTo>
                    <a:pt x="427945" y="748405"/>
                  </a:lnTo>
                  <a:lnTo>
                    <a:pt x="473881" y="739861"/>
                  </a:lnTo>
                  <a:lnTo>
                    <a:pt x="517690" y="726050"/>
                  </a:lnTo>
                  <a:lnTo>
                    <a:pt x="559015" y="707325"/>
                  </a:lnTo>
                  <a:lnTo>
                    <a:pt x="597501" y="684037"/>
                  </a:lnTo>
                  <a:lnTo>
                    <a:pt x="632792" y="656537"/>
                  </a:lnTo>
                  <a:lnTo>
                    <a:pt x="664532" y="625178"/>
                  </a:lnTo>
                  <a:lnTo>
                    <a:pt x="692365" y="590311"/>
                  </a:lnTo>
                  <a:lnTo>
                    <a:pt x="715936" y="552287"/>
                  </a:lnTo>
                  <a:lnTo>
                    <a:pt x="734888" y="511459"/>
                  </a:lnTo>
                  <a:lnTo>
                    <a:pt x="748866" y="468179"/>
                  </a:lnTo>
                  <a:lnTo>
                    <a:pt x="757514" y="422797"/>
                  </a:lnTo>
                  <a:lnTo>
                    <a:pt x="760476" y="375665"/>
                  </a:lnTo>
                  <a:lnTo>
                    <a:pt x="757514" y="328534"/>
                  </a:lnTo>
                  <a:lnTo>
                    <a:pt x="748866" y="283152"/>
                  </a:lnTo>
                  <a:lnTo>
                    <a:pt x="734888" y="239872"/>
                  </a:lnTo>
                  <a:lnTo>
                    <a:pt x="715936" y="199044"/>
                  </a:lnTo>
                  <a:lnTo>
                    <a:pt x="692365" y="161020"/>
                  </a:lnTo>
                  <a:lnTo>
                    <a:pt x="664532" y="126153"/>
                  </a:lnTo>
                  <a:lnTo>
                    <a:pt x="632792" y="94794"/>
                  </a:lnTo>
                  <a:lnTo>
                    <a:pt x="597501" y="67294"/>
                  </a:lnTo>
                  <a:lnTo>
                    <a:pt x="559015" y="44006"/>
                  </a:lnTo>
                  <a:lnTo>
                    <a:pt x="517690" y="25281"/>
                  </a:lnTo>
                  <a:lnTo>
                    <a:pt x="473881" y="11470"/>
                  </a:lnTo>
                  <a:lnTo>
                    <a:pt x="427945" y="2926"/>
                  </a:lnTo>
                  <a:lnTo>
                    <a:pt x="380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8"/>
            <p:cNvSpPr/>
            <p:nvPr/>
          </p:nvSpPr>
          <p:spPr>
            <a:xfrm>
              <a:off x="735330" y="1296162"/>
              <a:ext cx="760730" cy="751840"/>
            </a:xfrm>
            <a:custGeom>
              <a:avLst/>
              <a:gdLst/>
              <a:ahLst/>
              <a:cxnLst/>
              <a:rect l="l" t="t" r="r" b="b"/>
              <a:pathLst>
                <a:path w="760730" h="751839">
                  <a:moveTo>
                    <a:pt x="0" y="375665"/>
                  </a:moveTo>
                  <a:lnTo>
                    <a:pt x="2962" y="328534"/>
                  </a:lnTo>
                  <a:lnTo>
                    <a:pt x="11613" y="283152"/>
                  </a:lnTo>
                  <a:lnTo>
                    <a:pt x="25594" y="239872"/>
                  </a:lnTo>
                  <a:lnTo>
                    <a:pt x="44551" y="199044"/>
                  </a:lnTo>
                  <a:lnTo>
                    <a:pt x="68127" y="161020"/>
                  </a:lnTo>
                  <a:lnTo>
                    <a:pt x="95965" y="126153"/>
                  </a:lnTo>
                  <a:lnTo>
                    <a:pt x="127708" y="94794"/>
                  </a:lnTo>
                  <a:lnTo>
                    <a:pt x="163002" y="67294"/>
                  </a:lnTo>
                  <a:lnTo>
                    <a:pt x="201488" y="44006"/>
                  </a:lnTo>
                  <a:lnTo>
                    <a:pt x="242811" y="25281"/>
                  </a:lnTo>
                  <a:lnTo>
                    <a:pt x="286615" y="11470"/>
                  </a:lnTo>
                  <a:lnTo>
                    <a:pt x="332542" y="2926"/>
                  </a:lnTo>
                  <a:lnTo>
                    <a:pt x="380238" y="0"/>
                  </a:lnTo>
                  <a:lnTo>
                    <a:pt x="427945" y="2926"/>
                  </a:lnTo>
                  <a:lnTo>
                    <a:pt x="473881" y="11470"/>
                  </a:lnTo>
                  <a:lnTo>
                    <a:pt x="517690" y="25281"/>
                  </a:lnTo>
                  <a:lnTo>
                    <a:pt x="559015" y="44006"/>
                  </a:lnTo>
                  <a:lnTo>
                    <a:pt x="597501" y="67294"/>
                  </a:lnTo>
                  <a:lnTo>
                    <a:pt x="632792" y="94794"/>
                  </a:lnTo>
                  <a:lnTo>
                    <a:pt x="664532" y="126153"/>
                  </a:lnTo>
                  <a:lnTo>
                    <a:pt x="692365" y="161020"/>
                  </a:lnTo>
                  <a:lnTo>
                    <a:pt x="715936" y="199044"/>
                  </a:lnTo>
                  <a:lnTo>
                    <a:pt x="734888" y="239872"/>
                  </a:lnTo>
                  <a:lnTo>
                    <a:pt x="748866" y="283152"/>
                  </a:lnTo>
                  <a:lnTo>
                    <a:pt x="757514" y="328534"/>
                  </a:lnTo>
                  <a:lnTo>
                    <a:pt x="760476" y="375665"/>
                  </a:lnTo>
                  <a:lnTo>
                    <a:pt x="757514" y="422797"/>
                  </a:lnTo>
                  <a:lnTo>
                    <a:pt x="748866" y="468179"/>
                  </a:lnTo>
                  <a:lnTo>
                    <a:pt x="734888" y="511459"/>
                  </a:lnTo>
                  <a:lnTo>
                    <a:pt x="715936" y="552287"/>
                  </a:lnTo>
                  <a:lnTo>
                    <a:pt x="692365" y="590311"/>
                  </a:lnTo>
                  <a:lnTo>
                    <a:pt x="664532" y="625178"/>
                  </a:lnTo>
                  <a:lnTo>
                    <a:pt x="632792" y="656537"/>
                  </a:lnTo>
                  <a:lnTo>
                    <a:pt x="597501" y="684037"/>
                  </a:lnTo>
                  <a:lnTo>
                    <a:pt x="559015" y="707325"/>
                  </a:lnTo>
                  <a:lnTo>
                    <a:pt x="517690" y="726050"/>
                  </a:lnTo>
                  <a:lnTo>
                    <a:pt x="473881" y="739861"/>
                  </a:lnTo>
                  <a:lnTo>
                    <a:pt x="427945" y="748405"/>
                  </a:lnTo>
                  <a:lnTo>
                    <a:pt x="380238" y="751332"/>
                  </a:lnTo>
                  <a:lnTo>
                    <a:pt x="332542" y="748405"/>
                  </a:lnTo>
                  <a:lnTo>
                    <a:pt x="286615" y="739861"/>
                  </a:lnTo>
                  <a:lnTo>
                    <a:pt x="242811" y="726050"/>
                  </a:lnTo>
                  <a:lnTo>
                    <a:pt x="201488" y="707325"/>
                  </a:lnTo>
                  <a:lnTo>
                    <a:pt x="163002" y="684037"/>
                  </a:lnTo>
                  <a:lnTo>
                    <a:pt x="127708" y="656537"/>
                  </a:lnTo>
                  <a:lnTo>
                    <a:pt x="95965" y="625178"/>
                  </a:lnTo>
                  <a:lnTo>
                    <a:pt x="68127" y="590311"/>
                  </a:lnTo>
                  <a:lnTo>
                    <a:pt x="44551" y="552287"/>
                  </a:lnTo>
                  <a:lnTo>
                    <a:pt x="25594" y="511459"/>
                  </a:lnTo>
                  <a:lnTo>
                    <a:pt x="11613" y="468179"/>
                  </a:lnTo>
                  <a:lnTo>
                    <a:pt x="2962" y="422797"/>
                  </a:lnTo>
                  <a:lnTo>
                    <a:pt x="0" y="37566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0"/>
            <p:cNvSpPr/>
            <p:nvPr/>
          </p:nvSpPr>
          <p:spPr>
            <a:xfrm>
              <a:off x="1556004" y="1386840"/>
              <a:ext cx="0" cy="629285"/>
            </a:xfrm>
            <a:custGeom>
              <a:avLst/>
              <a:gdLst/>
              <a:ahLst/>
              <a:cxnLst/>
              <a:rect l="l" t="t" r="r" b="b"/>
              <a:pathLst>
                <a:path h="629285">
                  <a:moveTo>
                    <a:pt x="0" y="0"/>
                  </a:moveTo>
                  <a:lnTo>
                    <a:pt x="0" y="629285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12"/>
          <p:cNvSpPr/>
          <p:nvPr/>
        </p:nvSpPr>
        <p:spPr>
          <a:xfrm>
            <a:off x="1370458" y="3234038"/>
            <a:ext cx="10208894" cy="814156"/>
          </a:xfrm>
          <a:custGeom>
            <a:avLst/>
            <a:gdLst/>
            <a:ahLst/>
            <a:cxnLst/>
            <a:rect l="l" t="t" r="r" b="b"/>
            <a:pathLst>
              <a:path w="1430020" h="775969">
                <a:moveTo>
                  <a:pt x="1300226" y="0"/>
                </a:moveTo>
                <a:lnTo>
                  <a:pt x="129285" y="0"/>
                </a:lnTo>
                <a:lnTo>
                  <a:pt x="78974" y="10163"/>
                </a:lnTo>
                <a:lnTo>
                  <a:pt x="37877" y="37877"/>
                </a:lnTo>
                <a:lnTo>
                  <a:pt x="10163" y="78974"/>
                </a:lnTo>
                <a:lnTo>
                  <a:pt x="0" y="129286"/>
                </a:lnTo>
                <a:lnTo>
                  <a:pt x="0" y="646429"/>
                </a:lnTo>
                <a:lnTo>
                  <a:pt x="10163" y="696741"/>
                </a:lnTo>
                <a:lnTo>
                  <a:pt x="37877" y="737838"/>
                </a:lnTo>
                <a:lnTo>
                  <a:pt x="78974" y="765552"/>
                </a:lnTo>
                <a:lnTo>
                  <a:pt x="129285" y="775715"/>
                </a:lnTo>
                <a:lnTo>
                  <a:pt x="1300226" y="775715"/>
                </a:lnTo>
                <a:lnTo>
                  <a:pt x="1350537" y="765552"/>
                </a:lnTo>
                <a:lnTo>
                  <a:pt x="1391634" y="737838"/>
                </a:lnTo>
                <a:lnTo>
                  <a:pt x="1419348" y="696741"/>
                </a:lnTo>
                <a:lnTo>
                  <a:pt x="1429512" y="646429"/>
                </a:lnTo>
                <a:lnTo>
                  <a:pt x="1429512" y="129286"/>
                </a:lnTo>
                <a:lnTo>
                  <a:pt x="1419348" y="78974"/>
                </a:lnTo>
                <a:lnTo>
                  <a:pt x="1391634" y="37877"/>
                </a:lnTo>
                <a:lnTo>
                  <a:pt x="1350537" y="10163"/>
                </a:lnTo>
                <a:lnTo>
                  <a:pt x="13002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33"/>
          <p:cNvSpPr txBox="1"/>
          <p:nvPr/>
        </p:nvSpPr>
        <p:spPr>
          <a:xfrm>
            <a:off x="1473074" y="3276600"/>
            <a:ext cx="1005065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 algn="just">
              <a:lnSpc>
                <a:spcPct val="100000"/>
              </a:lnSpc>
              <a:spcBef>
                <a:spcPts val="100"/>
              </a:spcBef>
            </a:pPr>
            <a:r>
              <a:rPr lang="ru-RU" sz="2000" b="1" spc="5" dirty="0" smtClean="0">
                <a:solidFill>
                  <a:srgbClr val="00B050"/>
                </a:solidFill>
                <a:latin typeface="Arial"/>
                <a:cs typeface="Arial"/>
              </a:rPr>
              <a:t>СОВМЕСТНЫЙ </a:t>
            </a:r>
            <a:r>
              <a:rPr lang="ru-RU" sz="2000" b="1" spc="5" dirty="0" smtClean="0">
                <a:solidFill>
                  <a:srgbClr val="00B050"/>
                </a:solidFill>
                <a:latin typeface="Arial"/>
                <a:cs typeface="Arial"/>
              </a:rPr>
              <a:t>ПРОЕКТ ШКОЛ И УНИВЕРСИТЕТОВ СТОЛИЦЫ - </a:t>
            </a:r>
            <a:r>
              <a:rPr lang="ru-RU" sz="2000" b="1" spc="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«ДЕНЬ БЕЗ ТУРНИКЕТОВ»</a:t>
            </a:r>
            <a:endParaRPr lang="ru-RU" sz="2000" b="1" spc="5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27" name="object 6"/>
          <p:cNvGrpSpPr/>
          <p:nvPr/>
        </p:nvGrpSpPr>
        <p:grpSpPr>
          <a:xfrm>
            <a:off x="491873" y="4362731"/>
            <a:ext cx="820674" cy="751840"/>
            <a:chOff x="735330" y="1296162"/>
            <a:chExt cx="820674" cy="751840"/>
          </a:xfrm>
        </p:grpSpPr>
        <p:sp>
          <p:nvSpPr>
            <p:cNvPr id="28" name="object 7"/>
            <p:cNvSpPr/>
            <p:nvPr/>
          </p:nvSpPr>
          <p:spPr>
            <a:xfrm>
              <a:off x="735330" y="1296162"/>
              <a:ext cx="760730" cy="751840"/>
            </a:xfrm>
            <a:custGeom>
              <a:avLst/>
              <a:gdLst/>
              <a:ahLst/>
              <a:cxnLst/>
              <a:rect l="l" t="t" r="r" b="b"/>
              <a:pathLst>
                <a:path w="760730" h="751839">
                  <a:moveTo>
                    <a:pt x="380238" y="0"/>
                  </a:moveTo>
                  <a:lnTo>
                    <a:pt x="332542" y="2926"/>
                  </a:lnTo>
                  <a:lnTo>
                    <a:pt x="286615" y="11470"/>
                  </a:lnTo>
                  <a:lnTo>
                    <a:pt x="242811" y="25281"/>
                  </a:lnTo>
                  <a:lnTo>
                    <a:pt x="201488" y="44006"/>
                  </a:lnTo>
                  <a:lnTo>
                    <a:pt x="163002" y="67294"/>
                  </a:lnTo>
                  <a:lnTo>
                    <a:pt x="127708" y="94794"/>
                  </a:lnTo>
                  <a:lnTo>
                    <a:pt x="95965" y="126153"/>
                  </a:lnTo>
                  <a:lnTo>
                    <a:pt x="68127" y="161020"/>
                  </a:lnTo>
                  <a:lnTo>
                    <a:pt x="44551" y="199044"/>
                  </a:lnTo>
                  <a:lnTo>
                    <a:pt x="25594" y="239872"/>
                  </a:lnTo>
                  <a:lnTo>
                    <a:pt x="11613" y="283152"/>
                  </a:lnTo>
                  <a:lnTo>
                    <a:pt x="2962" y="328534"/>
                  </a:lnTo>
                  <a:lnTo>
                    <a:pt x="0" y="375665"/>
                  </a:lnTo>
                  <a:lnTo>
                    <a:pt x="2962" y="422797"/>
                  </a:lnTo>
                  <a:lnTo>
                    <a:pt x="11613" y="468179"/>
                  </a:lnTo>
                  <a:lnTo>
                    <a:pt x="25594" y="511459"/>
                  </a:lnTo>
                  <a:lnTo>
                    <a:pt x="44551" y="552287"/>
                  </a:lnTo>
                  <a:lnTo>
                    <a:pt x="68127" y="590311"/>
                  </a:lnTo>
                  <a:lnTo>
                    <a:pt x="95965" y="625178"/>
                  </a:lnTo>
                  <a:lnTo>
                    <a:pt x="127708" y="656537"/>
                  </a:lnTo>
                  <a:lnTo>
                    <a:pt x="163002" y="684037"/>
                  </a:lnTo>
                  <a:lnTo>
                    <a:pt x="201488" y="707325"/>
                  </a:lnTo>
                  <a:lnTo>
                    <a:pt x="242811" y="726050"/>
                  </a:lnTo>
                  <a:lnTo>
                    <a:pt x="286615" y="739861"/>
                  </a:lnTo>
                  <a:lnTo>
                    <a:pt x="332542" y="748405"/>
                  </a:lnTo>
                  <a:lnTo>
                    <a:pt x="380238" y="751332"/>
                  </a:lnTo>
                  <a:lnTo>
                    <a:pt x="427945" y="748405"/>
                  </a:lnTo>
                  <a:lnTo>
                    <a:pt x="473881" y="739861"/>
                  </a:lnTo>
                  <a:lnTo>
                    <a:pt x="517690" y="726050"/>
                  </a:lnTo>
                  <a:lnTo>
                    <a:pt x="559015" y="707325"/>
                  </a:lnTo>
                  <a:lnTo>
                    <a:pt x="597501" y="684037"/>
                  </a:lnTo>
                  <a:lnTo>
                    <a:pt x="632792" y="656537"/>
                  </a:lnTo>
                  <a:lnTo>
                    <a:pt x="664532" y="625178"/>
                  </a:lnTo>
                  <a:lnTo>
                    <a:pt x="692365" y="590311"/>
                  </a:lnTo>
                  <a:lnTo>
                    <a:pt x="715936" y="552287"/>
                  </a:lnTo>
                  <a:lnTo>
                    <a:pt x="734888" y="511459"/>
                  </a:lnTo>
                  <a:lnTo>
                    <a:pt x="748866" y="468179"/>
                  </a:lnTo>
                  <a:lnTo>
                    <a:pt x="757514" y="422797"/>
                  </a:lnTo>
                  <a:lnTo>
                    <a:pt x="760476" y="375665"/>
                  </a:lnTo>
                  <a:lnTo>
                    <a:pt x="757514" y="328534"/>
                  </a:lnTo>
                  <a:lnTo>
                    <a:pt x="748866" y="283152"/>
                  </a:lnTo>
                  <a:lnTo>
                    <a:pt x="734888" y="239872"/>
                  </a:lnTo>
                  <a:lnTo>
                    <a:pt x="715936" y="199044"/>
                  </a:lnTo>
                  <a:lnTo>
                    <a:pt x="692365" y="161020"/>
                  </a:lnTo>
                  <a:lnTo>
                    <a:pt x="664532" y="126153"/>
                  </a:lnTo>
                  <a:lnTo>
                    <a:pt x="632792" y="94794"/>
                  </a:lnTo>
                  <a:lnTo>
                    <a:pt x="597501" y="67294"/>
                  </a:lnTo>
                  <a:lnTo>
                    <a:pt x="559015" y="44006"/>
                  </a:lnTo>
                  <a:lnTo>
                    <a:pt x="517690" y="25281"/>
                  </a:lnTo>
                  <a:lnTo>
                    <a:pt x="473881" y="11470"/>
                  </a:lnTo>
                  <a:lnTo>
                    <a:pt x="427945" y="2926"/>
                  </a:lnTo>
                  <a:lnTo>
                    <a:pt x="380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/>
            <p:cNvSpPr/>
            <p:nvPr/>
          </p:nvSpPr>
          <p:spPr>
            <a:xfrm>
              <a:off x="735330" y="1296162"/>
              <a:ext cx="760730" cy="751840"/>
            </a:xfrm>
            <a:custGeom>
              <a:avLst/>
              <a:gdLst/>
              <a:ahLst/>
              <a:cxnLst/>
              <a:rect l="l" t="t" r="r" b="b"/>
              <a:pathLst>
                <a:path w="760730" h="751839">
                  <a:moveTo>
                    <a:pt x="0" y="375665"/>
                  </a:moveTo>
                  <a:lnTo>
                    <a:pt x="2962" y="328534"/>
                  </a:lnTo>
                  <a:lnTo>
                    <a:pt x="11613" y="283152"/>
                  </a:lnTo>
                  <a:lnTo>
                    <a:pt x="25594" y="239872"/>
                  </a:lnTo>
                  <a:lnTo>
                    <a:pt x="44551" y="199044"/>
                  </a:lnTo>
                  <a:lnTo>
                    <a:pt x="68127" y="161020"/>
                  </a:lnTo>
                  <a:lnTo>
                    <a:pt x="95965" y="126153"/>
                  </a:lnTo>
                  <a:lnTo>
                    <a:pt x="127708" y="94794"/>
                  </a:lnTo>
                  <a:lnTo>
                    <a:pt x="163002" y="67294"/>
                  </a:lnTo>
                  <a:lnTo>
                    <a:pt x="201488" y="44006"/>
                  </a:lnTo>
                  <a:lnTo>
                    <a:pt x="242811" y="25281"/>
                  </a:lnTo>
                  <a:lnTo>
                    <a:pt x="286615" y="11470"/>
                  </a:lnTo>
                  <a:lnTo>
                    <a:pt x="332542" y="2926"/>
                  </a:lnTo>
                  <a:lnTo>
                    <a:pt x="380238" y="0"/>
                  </a:lnTo>
                  <a:lnTo>
                    <a:pt x="427945" y="2926"/>
                  </a:lnTo>
                  <a:lnTo>
                    <a:pt x="473881" y="11470"/>
                  </a:lnTo>
                  <a:lnTo>
                    <a:pt x="517690" y="25281"/>
                  </a:lnTo>
                  <a:lnTo>
                    <a:pt x="559015" y="44006"/>
                  </a:lnTo>
                  <a:lnTo>
                    <a:pt x="597501" y="67294"/>
                  </a:lnTo>
                  <a:lnTo>
                    <a:pt x="632792" y="94794"/>
                  </a:lnTo>
                  <a:lnTo>
                    <a:pt x="664532" y="126153"/>
                  </a:lnTo>
                  <a:lnTo>
                    <a:pt x="692365" y="161020"/>
                  </a:lnTo>
                  <a:lnTo>
                    <a:pt x="715936" y="199044"/>
                  </a:lnTo>
                  <a:lnTo>
                    <a:pt x="734888" y="239872"/>
                  </a:lnTo>
                  <a:lnTo>
                    <a:pt x="748866" y="283152"/>
                  </a:lnTo>
                  <a:lnTo>
                    <a:pt x="757514" y="328534"/>
                  </a:lnTo>
                  <a:lnTo>
                    <a:pt x="760476" y="375665"/>
                  </a:lnTo>
                  <a:lnTo>
                    <a:pt x="757514" y="422797"/>
                  </a:lnTo>
                  <a:lnTo>
                    <a:pt x="748866" y="468179"/>
                  </a:lnTo>
                  <a:lnTo>
                    <a:pt x="734888" y="511459"/>
                  </a:lnTo>
                  <a:lnTo>
                    <a:pt x="715936" y="552287"/>
                  </a:lnTo>
                  <a:lnTo>
                    <a:pt x="692365" y="590311"/>
                  </a:lnTo>
                  <a:lnTo>
                    <a:pt x="664532" y="625178"/>
                  </a:lnTo>
                  <a:lnTo>
                    <a:pt x="632792" y="656537"/>
                  </a:lnTo>
                  <a:lnTo>
                    <a:pt x="597501" y="684037"/>
                  </a:lnTo>
                  <a:lnTo>
                    <a:pt x="559015" y="707325"/>
                  </a:lnTo>
                  <a:lnTo>
                    <a:pt x="517690" y="726050"/>
                  </a:lnTo>
                  <a:lnTo>
                    <a:pt x="473881" y="739861"/>
                  </a:lnTo>
                  <a:lnTo>
                    <a:pt x="427945" y="748405"/>
                  </a:lnTo>
                  <a:lnTo>
                    <a:pt x="380238" y="751332"/>
                  </a:lnTo>
                  <a:lnTo>
                    <a:pt x="332542" y="748405"/>
                  </a:lnTo>
                  <a:lnTo>
                    <a:pt x="286615" y="739861"/>
                  </a:lnTo>
                  <a:lnTo>
                    <a:pt x="242811" y="726050"/>
                  </a:lnTo>
                  <a:lnTo>
                    <a:pt x="201488" y="707325"/>
                  </a:lnTo>
                  <a:lnTo>
                    <a:pt x="163002" y="684037"/>
                  </a:lnTo>
                  <a:lnTo>
                    <a:pt x="127708" y="656537"/>
                  </a:lnTo>
                  <a:lnTo>
                    <a:pt x="95965" y="625178"/>
                  </a:lnTo>
                  <a:lnTo>
                    <a:pt x="68127" y="590311"/>
                  </a:lnTo>
                  <a:lnTo>
                    <a:pt x="44551" y="552287"/>
                  </a:lnTo>
                  <a:lnTo>
                    <a:pt x="25594" y="511459"/>
                  </a:lnTo>
                  <a:lnTo>
                    <a:pt x="11613" y="468179"/>
                  </a:lnTo>
                  <a:lnTo>
                    <a:pt x="2962" y="422797"/>
                  </a:lnTo>
                  <a:lnTo>
                    <a:pt x="0" y="37566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0"/>
            <p:cNvSpPr/>
            <p:nvPr/>
          </p:nvSpPr>
          <p:spPr>
            <a:xfrm>
              <a:off x="1556004" y="1386840"/>
              <a:ext cx="0" cy="629285"/>
            </a:xfrm>
            <a:custGeom>
              <a:avLst/>
              <a:gdLst/>
              <a:ahLst/>
              <a:cxnLst/>
              <a:rect l="l" t="t" r="r" b="b"/>
              <a:pathLst>
                <a:path h="629285">
                  <a:moveTo>
                    <a:pt x="0" y="0"/>
                  </a:moveTo>
                  <a:lnTo>
                    <a:pt x="0" y="629285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12"/>
          <p:cNvSpPr/>
          <p:nvPr/>
        </p:nvSpPr>
        <p:spPr>
          <a:xfrm>
            <a:off x="1379602" y="4360444"/>
            <a:ext cx="10208894" cy="814156"/>
          </a:xfrm>
          <a:custGeom>
            <a:avLst/>
            <a:gdLst/>
            <a:ahLst/>
            <a:cxnLst/>
            <a:rect l="l" t="t" r="r" b="b"/>
            <a:pathLst>
              <a:path w="1430020" h="775969">
                <a:moveTo>
                  <a:pt x="1300226" y="0"/>
                </a:moveTo>
                <a:lnTo>
                  <a:pt x="129285" y="0"/>
                </a:lnTo>
                <a:lnTo>
                  <a:pt x="78974" y="10163"/>
                </a:lnTo>
                <a:lnTo>
                  <a:pt x="37877" y="37877"/>
                </a:lnTo>
                <a:lnTo>
                  <a:pt x="10163" y="78974"/>
                </a:lnTo>
                <a:lnTo>
                  <a:pt x="0" y="129286"/>
                </a:lnTo>
                <a:lnTo>
                  <a:pt x="0" y="646429"/>
                </a:lnTo>
                <a:lnTo>
                  <a:pt x="10163" y="696741"/>
                </a:lnTo>
                <a:lnTo>
                  <a:pt x="37877" y="737838"/>
                </a:lnTo>
                <a:lnTo>
                  <a:pt x="78974" y="765552"/>
                </a:lnTo>
                <a:lnTo>
                  <a:pt x="129285" y="775715"/>
                </a:lnTo>
                <a:lnTo>
                  <a:pt x="1300226" y="775715"/>
                </a:lnTo>
                <a:lnTo>
                  <a:pt x="1350537" y="765552"/>
                </a:lnTo>
                <a:lnTo>
                  <a:pt x="1391634" y="737838"/>
                </a:lnTo>
                <a:lnTo>
                  <a:pt x="1419348" y="696741"/>
                </a:lnTo>
                <a:lnTo>
                  <a:pt x="1429512" y="646429"/>
                </a:lnTo>
                <a:lnTo>
                  <a:pt x="1429512" y="129286"/>
                </a:lnTo>
                <a:lnTo>
                  <a:pt x="1419348" y="78974"/>
                </a:lnTo>
                <a:lnTo>
                  <a:pt x="1391634" y="37877"/>
                </a:lnTo>
                <a:lnTo>
                  <a:pt x="1350537" y="10163"/>
                </a:lnTo>
                <a:lnTo>
                  <a:pt x="13002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3"/>
          <p:cNvSpPr txBox="1"/>
          <p:nvPr/>
        </p:nvSpPr>
        <p:spPr>
          <a:xfrm>
            <a:off x="1492124" y="4632399"/>
            <a:ext cx="1004150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 algn="just">
              <a:lnSpc>
                <a:spcPct val="100000"/>
              </a:lnSpc>
              <a:spcBef>
                <a:spcPts val="100"/>
              </a:spcBef>
            </a:pPr>
            <a:r>
              <a:rPr lang="ru-RU" sz="2000" b="1" spc="5" dirty="0" smtClean="0">
                <a:solidFill>
                  <a:srgbClr val="00B050"/>
                </a:solidFill>
                <a:latin typeface="Arial"/>
                <a:cs typeface="Arial"/>
              </a:rPr>
              <a:t>ИНЖЕНЕРНЫЕ </a:t>
            </a:r>
            <a:r>
              <a:rPr lang="ru-RU" sz="2000" b="1" spc="5" dirty="0" smtClean="0">
                <a:solidFill>
                  <a:srgbClr val="00B050"/>
                </a:solidFill>
                <a:latin typeface="Arial"/>
                <a:cs typeface="Arial"/>
              </a:rPr>
              <a:t>КЛАССЫ ПО УГЛУБЛЕННОМУ ИЗУЧЕНИЮ </a:t>
            </a:r>
            <a:r>
              <a:rPr lang="ru-RU" sz="2000" b="1" spc="5" dirty="0" smtClean="0">
                <a:solidFill>
                  <a:srgbClr val="00B050"/>
                </a:solidFill>
                <a:latin typeface="Arial"/>
                <a:cs typeface="Arial"/>
              </a:rPr>
              <a:t>IT </a:t>
            </a:r>
            <a:r>
              <a:rPr lang="ru-RU" sz="2000" b="1" spc="5" dirty="0" smtClean="0">
                <a:solidFill>
                  <a:srgbClr val="00B050"/>
                </a:solidFill>
                <a:latin typeface="Arial"/>
                <a:cs typeface="Arial"/>
              </a:rPr>
              <a:t>ТЕХНОЛОГИЙ</a:t>
            </a:r>
            <a:endParaRPr lang="ru-RU" sz="2000" b="1" spc="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grpSp>
        <p:nvGrpSpPr>
          <p:cNvPr id="34" name="object 6"/>
          <p:cNvGrpSpPr/>
          <p:nvPr/>
        </p:nvGrpSpPr>
        <p:grpSpPr>
          <a:xfrm>
            <a:off x="491873" y="5582102"/>
            <a:ext cx="820674" cy="751840"/>
            <a:chOff x="735330" y="1296162"/>
            <a:chExt cx="820674" cy="751840"/>
          </a:xfrm>
        </p:grpSpPr>
        <p:sp>
          <p:nvSpPr>
            <p:cNvPr id="35" name="object 7"/>
            <p:cNvSpPr/>
            <p:nvPr/>
          </p:nvSpPr>
          <p:spPr>
            <a:xfrm>
              <a:off x="735330" y="1296162"/>
              <a:ext cx="760730" cy="751840"/>
            </a:xfrm>
            <a:custGeom>
              <a:avLst/>
              <a:gdLst/>
              <a:ahLst/>
              <a:cxnLst/>
              <a:rect l="l" t="t" r="r" b="b"/>
              <a:pathLst>
                <a:path w="760730" h="751839">
                  <a:moveTo>
                    <a:pt x="380238" y="0"/>
                  </a:moveTo>
                  <a:lnTo>
                    <a:pt x="332542" y="2926"/>
                  </a:lnTo>
                  <a:lnTo>
                    <a:pt x="286615" y="11470"/>
                  </a:lnTo>
                  <a:lnTo>
                    <a:pt x="242811" y="25281"/>
                  </a:lnTo>
                  <a:lnTo>
                    <a:pt x="201488" y="44006"/>
                  </a:lnTo>
                  <a:lnTo>
                    <a:pt x="163002" y="67294"/>
                  </a:lnTo>
                  <a:lnTo>
                    <a:pt x="127708" y="94794"/>
                  </a:lnTo>
                  <a:lnTo>
                    <a:pt x="95965" y="126153"/>
                  </a:lnTo>
                  <a:lnTo>
                    <a:pt x="68127" y="161020"/>
                  </a:lnTo>
                  <a:lnTo>
                    <a:pt x="44551" y="199044"/>
                  </a:lnTo>
                  <a:lnTo>
                    <a:pt x="25594" y="239872"/>
                  </a:lnTo>
                  <a:lnTo>
                    <a:pt x="11613" y="283152"/>
                  </a:lnTo>
                  <a:lnTo>
                    <a:pt x="2962" y="328534"/>
                  </a:lnTo>
                  <a:lnTo>
                    <a:pt x="0" y="375665"/>
                  </a:lnTo>
                  <a:lnTo>
                    <a:pt x="2962" y="422797"/>
                  </a:lnTo>
                  <a:lnTo>
                    <a:pt x="11613" y="468179"/>
                  </a:lnTo>
                  <a:lnTo>
                    <a:pt x="25594" y="511459"/>
                  </a:lnTo>
                  <a:lnTo>
                    <a:pt x="44551" y="552287"/>
                  </a:lnTo>
                  <a:lnTo>
                    <a:pt x="68127" y="590311"/>
                  </a:lnTo>
                  <a:lnTo>
                    <a:pt x="95965" y="625178"/>
                  </a:lnTo>
                  <a:lnTo>
                    <a:pt x="127708" y="656537"/>
                  </a:lnTo>
                  <a:lnTo>
                    <a:pt x="163002" y="684037"/>
                  </a:lnTo>
                  <a:lnTo>
                    <a:pt x="201488" y="707325"/>
                  </a:lnTo>
                  <a:lnTo>
                    <a:pt x="242811" y="726050"/>
                  </a:lnTo>
                  <a:lnTo>
                    <a:pt x="286615" y="739861"/>
                  </a:lnTo>
                  <a:lnTo>
                    <a:pt x="332542" y="748405"/>
                  </a:lnTo>
                  <a:lnTo>
                    <a:pt x="380238" y="751332"/>
                  </a:lnTo>
                  <a:lnTo>
                    <a:pt x="427945" y="748405"/>
                  </a:lnTo>
                  <a:lnTo>
                    <a:pt x="473881" y="739861"/>
                  </a:lnTo>
                  <a:lnTo>
                    <a:pt x="517690" y="726050"/>
                  </a:lnTo>
                  <a:lnTo>
                    <a:pt x="559015" y="707325"/>
                  </a:lnTo>
                  <a:lnTo>
                    <a:pt x="597501" y="684037"/>
                  </a:lnTo>
                  <a:lnTo>
                    <a:pt x="632792" y="656537"/>
                  </a:lnTo>
                  <a:lnTo>
                    <a:pt x="664532" y="625178"/>
                  </a:lnTo>
                  <a:lnTo>
                    <a:pt x="692365" y="590311"/>
                  </a:lnTo>
                  <a:lnTo>
                    <a:pt x="715936" y="552287"/>
                  </a:lnTo>
                  <a:lnTo>
                    <a:pt x="734888" y="511459"/>
                  </a:lnTo>
                  <a:lnTo>
                    <a:pt x="748866" y="468179"/>
                  </a:lnTo>
                  <a:lnTo>
                    <a:pt x="757514" y="422797"/>
                  </a:lnTo>
                  <a:lnTo>
                    <a:pt x="760476" y="375665"/>
                  </a:lnTo>
                  <a:lnTo>
                    <a:pt x="757514" y="328534"/>
                  </a:lnTo>
                  <a:lnTo>
                    <a:pt x="748866" y="283152"/>
                  </a:lnTo>
                  <a:lnTo>
                    <a:pt x="734888" y="239872"/>
                  </a:lnTo>
                  <a:lnTo>
                    <a:pt x="715936" y="199044"/>
                  </a:lnTo>
                  <a:lnTo>
                    <a:pt x="692365" y="161020"/>
                  </a:lnTo>
                  <a:lnTo>
                    <a:pt x="664532" y="126153"/>
                  </a:lnTo>
                  <a:lnTo>
                    <a:pt x="632792" y="94794"/>
                  </a:lnTo>
                  <a:lnTo>
                    <a:pt x="597501" y="67294"/>
                  </a:lnTo>
                  <a:lnTo>
                    <a:pt x="559015" y="44006"/>
                  </a:lnTo>
                  <a:lnTo>
                    <a:pt x="517690" y="25281"/>
                  </a:lnTo>
                  <a:lnTo>
                    <a:pt x="473881" y="11470"/>
                  </a:lnTo>
                  <a:lnTo>
                    <a:pt x="427945" y="2926"/>
                  </a:lnTo>
                  <a:lnTo>
                    <a:pt x="380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8"/>
            <p:cNvSpPr/>
            <p:nvPr/>
          </p:nvSpPr>
          <p:spPr>
            <a:xfrm>
              <a:off x="735330" y="1296162"/>
              <a:ext cx="760730" cy="751840"/>
            </a:xfrm>
            <a:custGeom>
              <a:avLst/>
              <a:gdLst/>
              <a:ahLst/>
              <a:cxnLst/>
              <a:rect l="l" t="t" r="r" b="b"/>
              <a:pathLst>
                <a:path w="760730" h="751839">
                  <a:moveTo>
                    <a:pt x="0" y="375665"/>
                  </a:moveTo>
                  <a:lnTo>
                    <a:pt x="2962" y="328534"/>
                  </a:lnTo>
                  <a:lnTo>
                    <a:pt x="11613" y="283152"/>
                  </a:lnTo>
                  <a:lnTo>
                    <a:pt x="25594" y="239872"/>
                  </a:lnTo>
                  <a:lnTo>
                    <a:pt x="44551" y="199044"/>
                  </a:lnTo>
                  <a:lnTo>
                    <a:pt x="68127" y="161020"/>
                  </a:lnTo>
                  <a:lnTo>
                    <a:pt x="95965" y="126153"/>
                  </a:lnTo>
                  <a:lnTo>
                    <a:pt x="127708" y="94794"/>
                  </a:lnTo>
                  <a:lnTo>
                    <a:pt x="163002" y="67294"/>
                  </a:lnTo>
                  <a:lnTo>
                    <a:pt x="201488" y="44006"/>
                  </a:lnTo>
                  <a:lnTo>
                    <a:pt x="242811" y="25281"/>
                  </a:lnTo>
                  <a:lnTo>
                    <a:pt x="286615" y="11470"/>
                  </a:lnTo>
                  <a:lnTo>
                    <a:pt x="332542" y="2926"/>
                  </a:lnTo>
                  <a:lnTo>
                    <a:pt x="380238" y="0"/>
                  </a:lnTo>
                  <a:lnTo>
                    <a:pt x="427945" y="2926"/>
                  </a:lnTo>
                  <a:lnTo>
                    <a:pt x="473881" y="11470"/>
                  </a:lnTo>
                  <a:lnTo>
                    <a:pt x="517690" y="25281"/>
                  </a:lnTo>
                  <a:lnTo>
                    <a:pt x="559015" y="44006"/>
                  </a:lnTo>
                  <a:lnTo>
                    <a:pt x="597501" y="67294"/>
                  </a:lnTo>
                  <a:lnTo>
                    <a:pt x="632792" y="94794"/>
                  </a:lnTo>
                  <a:lnTo>
                    <a:pt x="664532" y="126153"/>
                  </a:lnTo>
                  <a:lnTo>
                    <a:pt x="692365" y="161020"/>
                  </a:lnTo>
                  <a:lnTo>
                    <a:pt x="715936" y="199044"/>
                  </a:lnTo>
                  <a:lnTo>
                    <a:pt x="734888" y="239872"/>
                  </a:lnTo>
                  <a:lnTo>
                    <a:pt x="748866" y="283152"/>
                  </a:lnTo>
                  <a:lnTo>
                    <a:pt x="757514" y="328534"/>
                  </a:lnTo>
                  <a:lnTo>
                    <a:pt x="760476" y="375665"/>
                  </a:lnTo>
                  <a:lnTo>
                    <a:pt x="757514" y="422797"/>
                  </a:lnTo>
                  <a:lnTo>
                    <a:pt x="748866" y="468179"/>
                  </a:lnTo>
                  <a:lnTo>
                    <a:pt x="734888" y="511459"/>
                  </a:lnTo>
                  <a:lnTo>
                    <a:pt x="715936" y="552287"/>
                  </a:lnTo>
                  <a:lnTo>
                    <a:pt x="692365" y="590311"/>
                  </a:lnTo>
                  <a:lnTo>
                    <a:pt x="664532" y="625178"/>
                  </a:lnTo>
                  <a:lnTo>
                    <a:pt x="632792" y="656537"/>
                  </a:lnTo>
                  <a:lnTo>
                    <a:pt x="597501" y="684037"/>
                  </a:lnTo>
                  <a:lnTo>
                    <a:pt x="559015" y="707325"/>
                  </a:lnTo>
                  <a:lnTo>
                    <a:pt x="517690" y="726050"/>
                  </a:lnTo>
                  <a:lnTo>
                    <a:pt x="473881" y="739861"/>
                  </a:lnTo>
                  <a:lnTo>
                    <a:pt x="427945" y="748405"/>
                  </a:lnTo>
                  <a:lnTo>
                    <a:pt x="380238" y="751332"/>
                  </a:lnTo>
                  <a:lnTo>
                    <a:pt x="332542" y="748405"/>
                  </a:lnTo>
                  <a:lnTo>
                    <a:pt x="286615" y="739861"/>
                  </a:lnTo>
                  <a:lnTo>
                    <a:pt x="242811" y="726050"/>
                  </a:lnTo>
                  <a:lnTo>
                    <a:pt x="201488" y="707325"/>
                  </a:lnTo>
                  <a:lnTo>
                    <a:pt x="163002" y="684037"/>
                  </a:lnTo>
                  <a:lnTo>
                    <a:pt x="127708" y="656537"/>
                  </a:lnTo>
                  <a:lnTo>
                    <a:pt x="95965" y="625178"/>
                  </a:lnTo>
                  <a:lnTo>
                    <a:pt x="68127" y="590311"/>
                  </a:lnTo>
                  <a:lnTo>
                    <a:pt x="44551" y="552287"/>
                  </a:lnTo>
                  <a:lnTo>
                    <a:pt x="25594" y="511459"/>
                  </a:lnTo>
                  <a:lnTo>
                    <a:pt x="11613" y="468179"/>
                  </a:lnTo>
                  <a:lnTo>
                    <a:pt x="2962" y="422797"/>
                  </a:lnTo>
                  <a:lnTo>
                    <a:pt x="0" y="37566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0"/>
            <p:cNvSpPr/>
            <p:nvPr/>
          </p:nvSpPr>
          <p:spPr>
            <a:xfrm>
              <a:off x="1556004" y="1386840"/>
              <a:ext cx="0" cy="629285"/>
            </a:xfrm>
            <a:custGeom>
              <a:avLst/>
              <a:gdLst/>
              <a:ahLst/>
              <a:cxnLst/>
              <a:rect l="l" t="t" r="r" b="b"/>
              <a:pathLst>
                <a:path h="629285">
                  <a:moveTo>
                    <a:pt x="0" y="0"/>
                  </a:moveTo>
                  <a:lnTo>
                    <a:pt x="0" y="629285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12"/>
          <p:cNvSpPr/>
          <p:nvPr/>
        </p:nvSpPr>
        <p:spPr>
          <a:xfrm>
            <a:off x="1379602" y="5579815"/>
            <a:ext cx="10208894" cy="814156"/>
          </a:xfrm>
          <a:custGeom>
            <a:avLst/>
            <a:gdLst/>
            <a:ahLst/>
            <a:cxnLst/>
            <a:rect l="l" t="t" r="r" b="b"/>
            <a:pathLst>
              <a:path w="1430020" h="775969">
                <a:moveTo>
                  <a:pt x="1300226" y="0"/>
                </a:moveTo>
                <a:lnTo>
                  <a:pt x="129285" y="0"/>
                </a:lnTo>
                <a:lnTo>
                  <a:pt x="78974" y="10163"/>
                </a:lnTo>
                <a:lnTo>
                  <a:pt x="37877" y="37877"/>
                </a:lnTo>
                <a:lnTo>
                  <a:pt x="10163" y="78974"/>
                </a:lnTo>
                <a:lnTo>
                  <a:pt x="0" y="129286"/>
                </a:lnTo>
                <a:lnTo>
                  <a:pt x="0" y="646429"/>
                </a:lnTo>
                <a:lnTo>
                  <a:pt x="10163" y="696741"/>
                </a:lnTo>
                <a:lnTo>
                  <a:pt x="37877" y="737838"/>
                </a:lnTo>
                <a:lnTo>
                  <a:pt x="78974" y="765552"/>
                </a:lnTo>
                <a:lnTo>
                  <a:pt x="129285" y="775715"/>
                </a:lnTo>
                <a:lnTo>
                  <a:pt x="1300226" y="775715"/>
                </a:lnTo>
                <a:lnTo>
                  <a:pt x="1350537" y="765552"/>
                </a:lnTo>
                <a:lnTo>
                  <a:pt x="1391634" y="737838"/>
                </a:lnTo>
                <a:lnTo>
                  <a:pt x="1419348" y="696741"/>
                </a:lnTo>
                <a:lnTo>
                  <a:pt x="1429512" y="646429"/>
                </a:lnTo>
                <a:lnTo>
                  <a:pt x="1429512" y="129286"/>
                </a:lnTo>
                <a:lnTo>
                  <a:pt x="1419348" y="78974"/>
                </a:lnTo>
                <a:lnTo>
                  <a:pt x="1391634" y="37877"/>
                </a:lnTo>
                <a:lnTo>
                  <a:pt x="1350537" y="10163"/>
                </a:lnTo>
                <a:lnTo>
                  <a:pt x="13002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3"/>
          <p:cNvSpPr txBox="1"/>
          <p:nvPr/>
        </p:nvSpPr>
        <p:spPr>
          <a:xfrm>
            <a:off x="1513460" y="5657188"/>
            <a:ext cx="1004150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 algn="just">
              <a:lnSpc>
                <a:spcPct val="100000"/>
              </a:lnSpc>
              <a:spcBef>
                <a:spcPts val="100"/>
              </a:spcBef>
            </a:pPr>
            <a:r>
              <a:rPr lang="ru-RU" sz="2000" b="1" spc="5" dirty="0" smtClean="0">
                <a:solidFill>
                  <a:srgbClr val="00B050"/>
                </a:solidFill>
                <a:latin typeface="Arial"/>
                <a:cs typeface="Arial"/>
              </a:rPr>
              <a:t>ЗАПУСК ЦИФРОВОЙ ПЛАТФОРМЫ </a:t>
            </a:r>
            <a:r>
              <a:rPr lang="ru-RU" sz="2000" b="1" spc="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ASTANA DIGITAL MEKTEBI </a:t>
            </a:r>
            <a:r>
              <a:rPr lang="ru-RU" sz="2000" b="1" spc="5" dirty="0" smtClean="0">
                <a:solidFill>
                  <a:srgbClr val="00B050"/>
                </a:solidFill>
                <a:latin typeface="Arial"/>
                <a:cs typeface="Arial"/>
              </a:rPr>
              <a:t>НА БАЗЕ МЕТОДИЧЕСКОГО ЦЕНТРА</a:t>
            </a:r>
            <a:endParaRPr lang="ru-RU" sz="2000" b="1" spc="5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pic>
        <p:nvPicPr>
          <p:cNvPr id="43" name="object 8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2520" y="5673124"/>
            <a:ext cx="589788" cy="577842"/>
          </a:xfrm>
          <a:prstGeom prst="rect">
            <a:avLst/>
          </a:prstGeom>
        </p:spPr>
      </p:pic>
      <p:pic>
        <p:nvPicPr>
          <p:cNvPr id="44" name="object 4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0967" y="3299152"/>
            <a:ext cx="565403" cy="563879"/>
          </a:xfrm>
          <a:prstGeom prst="rect">
            <a:avLst/>
          </a:prstGeom>
        </p:spPr>
      </p:pic>
      <p:pic>
        <p:nvPicPr>
          <p:cNvPr id="45" name="object 5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0620" y="1150313"/>
            <a:ext cx="506095" cy="510387"/>
          </a:xfrm>
          <a:prstGeom prst="rect">
            <a:avLst/>
          </a:prstGeom>
        </p:spPr>
      </p:pic>
      <p:pic>
        <p:nvPicPr>
          <p:cNvPr id="46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7031" y="4478809"/>
            <a:ext cx="519684" cy="51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0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1956</TotalTime>
  <Words>524</Words>
  <Application>Microsoft Office PowerPoint</Application>
  <PresentationFormat>Широкоэкранный</PresentationFormat>
  <Paragraphs>160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Microsoft Sans Serif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Кенжегалиев Жасулан Гиниятулы</dc:creator>
  <cp:lastModifiedBy>ААА</cp:lastModifiedBy>
  <cp:revision>97</cp:revision>
  <cp:lastPrinted>2024-08-13T20:41:08Z</cp:lastPrinted>
  <dcterms:created xsi:type="dcterms:W3CDTF">2024-02-22T11:01:07Z</dcterms:created>
  <dcterms:modified xsi:type="dcterms:W3CDTF">2024-08-27T11:40:28Z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2024-02-22T00:00:00Z</vt:filetime>
  </property>
</Properties>
</file>