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7.jpg" ContentType="image/jpeg"/>
  <Override PartName="/ppt/media/image9.jp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424" r:id="rId3"/>
    <p:sldId id="425" r:id="rId4"/>
    <p:sldId id="426" r:id="rId5"/>
    <p:sldId id="427" r:id="rId6"/>
    <p:sldId id="428" r:id="rId7"/>
    <p:sldId id="429" r:id="rId8"/>
    <p:sldId id="430" r:id="rId9"/>
    <p:sldId id="431" r:id="rId10"/>
    <p:sldId id="432" r:id="rId11"/>
    <p:sldId id="441" r:id="rId12"/>
    <p:sldId id="433" r:id="rId13"/>
    <p:sldId id="434" r:id="rId14"/>
    <p:sldId id="347" r:id="rId15"/>
    <p:sldId id="438" r:id="rId16"/>
    <p:sldId id="264" r:id="rId17"/>
    <p:sldId id="258" r:id="rId18"/>
    <p:sldId id="261" r:id="rId19"/>
    <p:sldId id="357" r:id="rId20"/>
    <p:sldId id="442" r:id="rId21"/>
    <p:sldId id="443" r:id="rId22"/>
    <p:sldId id="260" r:id="rId23"/>
    <p:sldId id="446" r:id="rId24"/>
    <p:sldId id="448" r:id="rId25"/>
    <p:sldId id="450" r:id="rId26"/>
    <p:sldId id="454" r:id="rId27"/>
    <p:sldId id="455" r:id="rId28"/>
    <p:sldId id="456" r:id="rId29"/>
    <p:sldId id="458" r:id="rId30"/>
    <p:sldId id="457" r:id="rId31"/>
    <p:sldId id="451" r:id="rId32"/>
    <p:sldId id="459" r:id="rId33"/>
    <p:sldId id="460" r:id="rId34"/>
  </p:sldIdLst>
  <p:sldSz cx="12192000" cy="6858000"/>
  <p:notesSz cx="6858000" cy="9144000"/>
  <p:defaultTextStyle>
    <a:defPPr>
      <a:defRPr lang="en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66"/>
    <a:srgbClr val="6063FF"/>
    <a:srgbClr val="FF6C24"/>
    <a:srgbClr val="D1581E"/>
    <a:srgbClr val="A94719"/>
    <a:srgbClr val="8C3B15"/>
    <a:srgbClr val="084C6B"/>
    <a:srgbClr val="065C83"/>
    <a:srgbClr val="036F9E"/>
    <a:srgbClr val="0088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35DD9A-AD5E-3E45-BCAF-C2F1B3234193}" v="99" dt="2024-08-13T12:47:27.6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37"/>
    <p:restoredTop sz="95511"/>
  </p:normalViewPr>
  <p:slideViewPr>
    <p:cSldViewPr snapToGrid="0">
      <p:cViewPr varScale="1">
        <p:scale>
          <a:sx n="102" d="100"/>
          <a:sy n="102" d="100"/>
        </p:scale>
        <p:origin x="7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Асем Еркинова" userId="5bc1028d-c24b-4069-a74a-48fcdfc39960" providerId="ADAL" clId="{3735DD9A-AD5E-3E45-BCAF-C2F1B3234193}"/>
    <pc:docChg chg="undo custSel addSld delSld modSld sldOrd">
      <pc:chgData name="Асем Еркинова" userId="5bc1028d-c24b-4069-a74a-48fcdfc39960" providerId="ADAL" clId="{3735DD9A-AD5E-3E45-BCAF-C2F1B3234193}" dt="2024-08-14T08:45:31.215" v="2053" actId="2696"/>
      <pc:docMkLst>
        <pc:docMk/>
      </pc:docMkLst>
      <pc:sldChg chg="modSp mod setBg">
        <pc:chgData name="Асем Еркинова" userId="5bc1028d-c24b-4069-a74a-48fcdfc39960" providerId="ADAL" clId="{3735DD9A-AD5E-3E45-BCAF-C2F1B3234193}" dt="2024-08-14T08:45:14.653" v="2052" actId="404"/>
        <pc:sldMkLst>
          <pc:docMk/>
          <pc:sldMk cId="3021220087" sldId="256"/>
        </pc:sldMkLst>
        <pc:spChg chg="mod">
          <ac:chgData name="Асем Еркинова" userId="5bc1028d-c24b-4069-a74a-48fcdfc39960" providerId="ADAL" clId="{3735DD9A-AD5E-3E45-BCAF-C2F1B3234193}" dt="2024-08-14T08:32:11.502" v="1902" actId="2711"/>
          <ac:spMkLst>
            <pc:docMk/>
            <pc:sldMk cId="3021220087" sldId="256"/>
            <ac:spMk id="2" creationId="{263F1E30-3A5B-5DC0-6EE7-AE01A5ABD191}"/>
          </ac:spMkLst>
        </pc:spChg>
        <pc:spChg chg="mod">
          <ac:chgData name="Асем Еркинова" userId="5bc1028d-c24b-4069-a74a-48fcdfc39960" providerId="ADAL" clId="{3735DD9A-AD5E-3E45-BCAF-C2F1B3234193}" dt="2024-08-14T08:32:11.502" v="1902" actId="2711"/>
          <ac:spMkLst>
            <pc:docMk/>
            <pc:sldMk cId="3021220087" sldId="256"/>
            <ac:spMk id="3" creationId="{8E35F64B-E890-D6AA-FE4C-A10B1110C7E2}"/>
          </ac:spMkLst>
        </pc:spChg>
        <pc:spChg chg="mod">
          <ac:chgData name="Асем Еркинова" userId="5bc1028d-c24b-4069-a74a-48fcdfc39960" providerId="ADAL" clId="{3735DD9A-AD5E-3E45-BCAF-C2F1B3234193}" dt="2024-08-14T08:45:14.653" v="2052" actId="404"/>
          <ac:spMkLst>
            <pc:docMk/>
            <pc:sldMk cId="3021220087" sldId="256"/>
            <ac:spMk id="6" creationId="{DF524E83-86A2-D5D6-C2F7-B1A3DE887C44}"/>
          </ac:spMkLst>
        </pc:spChg>
      </pc:sldChg>
      <pc:sldChg chg="ord">
        <pc:chgData name="Асем Еркинова" userId="5bc1028d-c24b-4069-a74a-48fcdfc39960" providerId="ADAL" clId="{3735DD9A-AD5E-3E45-BCAF-C2F1B3234193}" dt="2024-08-14T04:20:27.175" v="107" actId="20578"/>
        <pc:sldMkLst>
          <pc:docMk/>
          <pc:sldMk cId="4139664449" sldId="258"/>
        </pc:sldMkLst>
      </pc:sldChg>
      <pc:sldChg chg="ord">
        <pc:chgData name="Асем Еркинова" userId="5bc1028d-c24b-4069-a74a-48fcdfc39960" providerId="ADAL" clId="{3735DD9A-AD5E-3E45-BCAF-C2F1B3234193}" dt="2024-08-14T04:19:50.781" v="106" actId="20578"/>
        <pc:sldMkLst>
          <pc:docMk/>
          <pc:sldMk cId="3344076373" sldId="261"/>
        </pc:sldMkLst>
      </pc:sldChg>
      <pc:sldChg chg="modSp mod">
        <pc:chgData name="Асем Еркинова" userId="5bc1028d-c24b-4069-a74a-48fcdfc39960" providerId="ADAL" clId="{3735DD9A-AD5E-3E45-BCAF-C2F1B3234193}" dt="2024-08-14T04:18:55.211" v="103" actId="1076"/>
        <pc:sldMkLst>
          <pc:docMk/>
          <pc:sldMk cId="1385207101" sldId="264"/>
        </pc:sldMkLst>
        <pc:spChg chg="mod">
          <ac:chgData name="Асем Еркинова" userId="5bc1028d-c24b-4069-a74a-48fcdfc39960" providerId="ADAL" clId="{3735DD9A-AD5E-3E45-BCAF-C2F1B3234193}" dt="2024-08-14T04:18:36.703" v="99" actId="1076"/>
          <ac:spMkLst>
            <pc:docMk/>
            <pc:sldMk cId="1385207101" sldId="264"/>
            <ac:spMk id="9" creationId="{36B590FB-5C0D-E1EE-02FF-51E68E179B6B}"/>
          </ac:spMkLst>
        </pc:spChg>
        <pc:spChg chg="mod">
          <ac:chgData name="Асем Еркинова" userId="5bc1028d-c24b-4069-a74a-48fcdfc39960" providerId="ADAL" clId="{3735DD9A-AD5E-3E45-BCAF-C2F1B3234193}" dt="2024-08-14T04:18:55.211" v="103" actId="1076"/>
          <ac:spMkLst>
            <pc:docMk/>
            <pc:sldMk cId="1385207101" sldId="264"/>
            <ac:spMk id="13" creationId="{61D67A8D-EC86-2BA3-AA0F-CFA867EB4D71}"/>
          </ac:spMkLst>
        </pc:spChg>
      </pc:sldChg>
      <pc:sldChg chg="modSp mod">
        <pc:chgData name="Асем Еркинова" userId="5bc1028d-c24b-4069-a74a-48fcdfc39960" providerId="ADAL" clId="{3735DD9A-AD5E-3E45-BCAF-C2F1B3234193}" dt="2024-08-14T04:06:58.639" v="92"/>
        <pc:sldMkLst>
          <pc:docMk/>
          <pc:sldMk cId="0" sldId="347"/>
        </pc:sldMkLst>
        <pc:picChg chg="mod">
          <ac:chgData name="Асем Еркинова" userId="5bc1028d-c24b-4069-a74a-48fcdfc39960" providerId="ADAL" clId="{3735DD9A-AD5E-3E45-BCAF-C2F1B3234193}" dt="2024-08-14T04:06:58.639" v="92"/>
          <ac:picMkLst>
            <pc:docMk/>
            <pc:sldMk cId="0" sldId="347"/>
            <ac:picMk id="689" creationId="{00000000-0000-0000-0000-000000000000}"/>
          </ac:picMkLst>
        </pc:picChg>
      </pc:sldChg>
      <pc:sldChg chg="modSp mod">
        <pc:chgData name="Асем Еркинова" userId="5bc1028d-c24b-4069-a74a-48fcdfc39960" providerId="ADAL" clId="{3735DD9A-AD5E-3E45-BCAF-C2F1B3234193}" dt="2024-08-14T04:59:14.159" v="108" actId="14100"/>
        <pc:sldMkLst>
          <pc:docMk/>
          <pc:sldMk cId="0" sldId="357"/>
        </pc:sldMkLst>
        <pc:cxnChg chg="mod">
          <ac:chgData name="Асем Еркинова" userId="5bc1028d-c24b-4069-a74a-48fcdfc39960" providerId="ADAL" clId="{3735DD9A-AD5E-3E45-BCAF-C2F1B3234193}" dt="2024-08-14T04:59:14.159" v="108" actId="14100"/>
          <ac:cxnSpMkLst>
            <pc:docMk/>
            <pc:sldMk cId="0" sldId="357"/>
            <ac:cxnSpMk id="13" creationId="{06CCB1FB-3F47-EA11-DADD-B868712DAAF6}"/>
          </ac:cxnSpMkLst>
        </pc:cxnChg>
      </pc:sldChg>
      <pc:sldChg chg="modSp mod">
        <pc:chgData name="Асем Еркинова" userId="5bc1028d-c24b-4069-a74a-48fcdfc39960" providerId="ADAL" clId="{3735DD9A-AD5E-3E45-BCAF-C2F1B3234193}" dt="2024-08-14T04:05:12.075" v="87" actId="14838"/>
        <pc:sldMkLst>
          <pc:docMk/>
          <pc:sldMk cId="0" sldId="424"/>
        </pc:sldMkLst>
        <pc:spChg chg="mod">
          <ac:chgData name="Асем Еркинова" userId="5bc1028d-c24b-4069-a74a-48fcdfc39960" providerId="ADAL" clId="{3735DD9A-AD5E-3E45-BCAF-C2F1B3234193}" dt="2024-08-14T04:05:12.075" v="87" actId="14838"/>
          <ac:spMkLst>
            <pc:docMk/>
            <pc:sldMk cId="0" sldId="424"/>
            <ac:spMk id="224" creationId="{14AA2408-CDB6-7E31-ED93-4B77F464555F}"/>
          </ac:spMkLst>
        </pc:spChg>
      </pc:sldChg>
      <pc:sldChg chg="modSp mod">
        <pc:chgData name="Асем Еркинова" userId="5bc1028d-c24b-4069-a74a-48fcdfc39960" providerId="ADAL" clId="{3735DD9A-AD5E-3E45-BCAF-C2F1B3234193}" dt="2024-08-14T04:05:24.267" v="90" actId="1076"/>
        <pc:sldMkLst>
          <pc:docMk/>
          <pc:sldMk cId="0" sldId="425"/>
        </pc:sldMkLst>
        <pc:spChg chg="mod">
          <ac:chgData name="Асем Еркинова" userId="5bc1028d-c24b-4069-a74a-48fcdfc39960" providerId="ADAL" clId="{3735DD9A-AD5E-3E45-BCAF-C2F1B3234193}" dt="2024-08-14T04:05:24.267" v="90" actId="1076"/>
          <ac:spMkLst>
            <pc:docMk/>
            <pc:sldMk cId="0" sldId="425"/>
            <ac:spMk id="224" creationId="{D7858666-31B7-D20B-7578-7A424072D5CA}"/>
          </ac:spMkLst>
        </pc:spChg>
      </pc:sldChg>
      <pc:sldChg chg="modSp mod">
        <pc:chgData name="Асем Еркинова" userId="5bc1028d-c24b-4069-a74a-48fcdfc39960" providerId="ADAL" clId="{3735DD9A-AD5E-3E45-BCAF-C2F1B3234193}" dt="2024-08-14T04:07:59.976" v="98" actId="14100"/>
        <pc:sldMkLst>
          <pc:docMk/>
          <pc:sldMk cId="0" sldId="434"/>
        </pc:sldMkLst>
        <pc:picChg chg="mod">
          <ac:chgData name="Асем Еркинова" userId="5bc1028d-c24b-4069-a74a-48fcdfc39960" providerId="ADAL" clId="{3735DD9A-AD5E-3E45-BCAF-C2F1B3234193}" dt="2024-08-14T04:07:59.976" v="98" actId="14100"/>
          <ac:picMkLst>
            <pc:docMk/>
            <pc:sldMk cId="0" sldId="434"/>
            <ac:picMk id="3" creationId="{00000000-0000-0000-0000-000000000000}"/>
          </ac:picMkLst>
        </pc:picChg>
        <pc:picChg chg="mod">
          <ac:chgData name="Асем Еркинова" userId="5bc1028d-c24b-4069-a74a-48fcdfc39960" providerId="ADAL" clId="{3735DD9A-AD5E-3E45-BCAF-C2F1B3234193}" dt="2024-08-14T04:07:38.049" v="95" actId="1076"/>
          <ac:picMkLst>
            <pc:docMk/>
            <pc:sldMk cId="0" sldId="434"/>
            <ac:picMk id="6" creationId="{8C02C1EA-1FC2-5F85-4F44-6DC0F9106A3E}"/>
          </ac:picMkLst>
        </pc:picChg>
        <pc:picChg chg="mod">
          <ac:chgData name="Асем Еркинова" userId="5bc1028d-c24b-4069-a74a-48fcdfc39960" providerId="ADAL" clId="{3735DD9A-AD5E-3E45-BCAF-C2F1B3234193}" dt="2024-08-14T04:07:41.514" v="96" actId="1076"/>
          <ac:picMkLst>
            <pc:docMk/>
            <pc:sldMk cId="0" sldId="434"/>
            <ac:picMk id="2050" creationId="{3E8C1B36-EC14-B1F3-8141-24BDCDA759BB}"/>
          </ac:picMkLst>
        </pc:picChg>
      </pc:sldChg>
      <pc:sldChg chg="ord">
        <pc:chgData name="Асем Еркинова" userId="5bc1028d-c24b-4069-a74a-48fcdfc39960" providerId="ADAL" clId="{3735DD9A-AD5E-3E45-BCAF-C2F1B3234193}" dt="2024-08-14T04:19:28.710" v="105" actId="20578"/>
        <pc:sldMkLst>
          <pc:docMk/>
          <pc:sldMk cId="0" sldId="438"/>
        </pc:sldMkLst>
      </pc:sldChg>
      <pc:sldChg chg="modSp mod">
        <pc:chgData name="Асем Еркинова" userId="5bc1028d-c24b-4069-a74a-48fcdfc39960" providerId="ADAL" clId="{3735DD9A-AD5E-3E45-BCAF-C2F1B3234193}" dt="2024-08-14T04:59:31.967" v="111" actId="14100"/>
        <pc:sldMkLst>
          <pc:docMk/>
          <pc:sldMk cId="228501495" sldId="442"/>
        </pc:sldMkLst>
        <pc:grpChg chg="mod">
          <ac:chgData name="Асем Еркинова" userId="5bc1028d-c24b-4069-a74a-48fcdfc39960" providerId="ADAL" clId="{3735DD9A-AD5E-3E45-BCAF-C2F1B3234193}" dt="2024-08-14T04:59:23.468" v="110" actId="1076"/>
          <ac:grpSpMkLst>
            <pc:docMk/>
            <pc:sldMk cId="228501495" sldId="442"/>
            <ac:grpSpMk id="15" creationId="{7B2E0951-9D49-9EE4-8821-A3DCB26089A5}"/>
          </ac:grpSpMkLst>
        </pc:grpChg>
        <pc:cxnChg chg="mod">
          <ac:chgData name="Асем Еркинова" userId="5bc1028d-c24b-4069-a74a-48fcdfc39960" providerId="ADAL" clId="{3735DD9A-AD5E-3E45-BCAF-C2F1B3234193}" dt="2024-08-14T04:59:31.967" v="111" actId="14100"/>
          <ac:cxnSpMkLst>
            <pc:docMk/>
            <pc:sldMk cId="228501495" sldId="442"/>
            <ac:cxnSpMk id="13" creationId="{06CCB1FB-3F47-EA11-DADD-B868712DAAF6}"/>
          </ac:cxnSpMkLst>
        </pc:cxnChg>
      </pc:sldChg>
      <pc:sldChg chg="modSp mod">
        <pc:chgData name="Асем Еркинова" userId="5bc1028d-c24b-4069-a74a-48fcdfc39960" providerId="ADAL" clId="{3735DD9A-AD5E-3E45-BCAF-C2F1B3234193}" dt="2024-08-14T04:59:49.056" v="112" actId="14100"/>
        <pc:sldMkLst>
          <pc:docMk/>
          <pc:sldMk cId="1647853252" sldId="443"/>
        </pc:sldMkLst>
        <pc:cxnChg chg="mod">
          <ac:chgData name="Асем Еркинова" userId="5bc1028d-c24b-4069-a74a-48fcdfc39960" providerId="ADAL" clId="{3735DD9A-AD5E-3E45-BCAF-C2F1B3234193}" dt="2024-08-14T04:59:49.056" v="112" actId="14100"/>
          <ac:cxnSpMkLst>
            <pc:docMk/>
            <pc:sldMk cId="1647853252" sldId="443"/>
            <ac:cxnSpMk id="13" creationId="{06CCB1FB-3F47-EA11-DADD-B868712DAAF6}"/>
          </ac:cxnSpMkLst>
        </pc:cxnChg>
      </pc:sldChg>
      <pc:sldChg chg="addSp delSp modSp mod">
        <pc:chgData name="Асем Еркинова" userId="5bc1028d-c24b-4069-a74a-48fcdfc39960" providerId="ADAL" clId="{3735DD9A-AD5E-3E45-BCAF-C2F1B3234193}" dt="2024-08-14T06:08:49.210" v="1297" actId="5793"/>
        <pc:sldMkLst>
          <pc:docMk/>
          <pc:sldMk cId="3725240125" sldId="446"/>
        </pc:sldMkLst>
        <pc:spChg chg="mod">
          <ac:chgData name="Асем Еркинова" userId="5bc1028d-c24b-4069-a74a-48fcdfc39960" providerId="ADAL" clId="{3735DD9A-AD5E-3E45-BCAF-C2F1B3234193}" dt="2024-08-14T06:08:49.210" v="1297" actId="5793"/>
          <ac:spMkLst>
            <pc:docMk/>
            <pc:sldMk cId="3725240125" sldId="446"/>
            <ac:spMk id="2" creationId="{5439C4BB-EE66-AAB4-213C-174235FA8DA3}"/>
          </ac:spMkLst>
        </pc:spChg>
        <pc:spChg chg="del">
          <ac:chgData name="Асем Еркинова" userId="5bc1028d-c24b-4069-a74a-48fcdfc39960" providerId="ADAL" clId="{3735DD9A-AD5E-3E45-BCAF-C2F1B3234193}" dt="2024-08-14T05:01:19.763" v="117" actId="478"/>
          <ac:spMkLst>
            <pc:docMk/>
            <pc:sldMk cId="3725240125" sldId="446"/>
            <ac:spMk id="3" creationId="{6CB92994-06D0-14C6-B5D2-306707B57EE6}"/>
          </ac:spMkLst>
        </pc:spChg>
        <pc:spChg chg="add mod">
          <ac:chgData name="Асем Еркинова" userId="5bc1028d-c24b-4069-a74a-48fcdfc39960" providerId="ADAL" clId="{3735DD9A-AD5E-3E45-BCAF-C2F1B3234193}" dt="2024-08-14T06:03:07.118" v="1223" actId="121"/>
          <ac:spMkLst>
            <pc:docMk/>
            <pc:sldMk cId="3725240125" sldId="446"/>
            <ac:spMk id="4" creationId="{EEE25974-1A05-7FCC-8C34-363F7F445D85}"/>
          </ac:spMkLst>
        </pc:spChg>
        <pc:spChg chg="add mod">
          <ac:chgData name="Асем Еркинова" userId="5bc1028d-c24b-4069-a74a-48fcdfc39960" providerId="ADAL" clId="{3735DD9A-AD5E-3E45-BCAF-C2F1B3234193}" dt="2024-08-14T06:03:07.118" v="1223" actId="121"/>
          <ac:spMkLst>
            <pc:docMk/>
            <pc:sldMk cId="3725240125" sldId="446"/>
            <ac:spMk id="6" creationId="{00F753E0-5A51-B454-86BE-8AE71BDBE39A}"/>
          </ac:spMkLst>
        </pc:spChg>
        <pc:spChg chg="add mod">
          <ac:chgData name="Асем Еркинова" userId="5bc1028d-c24b-4069-a74a-48fcdfc39960" providerId="ADAL" clId="{3735DD9A-AD5E-3E45-BCAF-C2F1B3234193}" dt="2024-08-14T06:03:07.118" v="1223" actId="121"/>
          <ac:spMkLst>
            <pc:docMk/>
            <pc:sldMk cId="3725240125" sldId="446"/>
            <ac:spMk id="7" creationId="{F6571DBF-B116-9A1B-8B4C-D833C344329B}"/>
          </ac:spMkLst>
        </pc:spChg>
        <pc:spChg chg="add mod">
          <ac:chgData name="Асем Еркинова" userId="5bc1028d-c24b-4069-a74a-48fcdfc39960" providerId="ADAL" clId="{3735DD9A-AD5E-3E45-BCAF-C2F1B3234193}" dt="2024-08-14T06:03:07.118" v="1223" actId="121"/>
          <ac:spMkLst>
            <pc:docMk/>
            <pc:sldMk cId="3725240125" sldId="446"/>
            <ac:spMk id="8" creationId="{0D555932-4EED-6685-720D-1616027BD6D1}"/>
          </ac:spMkLst>
        </pc:spChg>
        <pc:spChg chg="add mod">
          <ac:chgData name="Асем Еркинова" userId="5bc1028d-c24b-4069-a74a-48fcdfc39960" providerId="ADAL" clId="{3735DD9A-AD5E-3E45-BCAF-C2F1B3234193}" dt="2024-08-14T06:02:47.766" v="1210" actId="1038"/>
          <ac:spMkLst>
            <pc:docMk/>
            <pc:sldMk cId="3725240125" sldId="446"/>
            <ac:spMk id="9" creationId="{6E861CB7-108A-760E-93E0-3AD12D0A552D}"/>
          </ac:spMkLst>
        </pc:spChg>
        <pc:spChg chg="add mod">
          <ac:chgData name="Асем Еркинова" userId="5bc1028d-c24b-4069-a74a-48fcdfc39960" providerId="ADAL" clId="{3735DD9A-AD5E-3E45-BCAF-C2F1B3234193}" dt="2024-08-14T06:02:47.766" v="1210" actId="1038"/>
          <ac:spMkLst>
            <pc:docMk/>
            <pc:sldMk cId="3725240125" sldId="446"/>
            <ac:spMk id="10" creationId="{3EBBB99F-A8DD-3D4C-B911-8A731CEFC720}"/>
          </ac:spMkLst>
        </pc:spChg>
        <pc:spChg chg="add mod">
          <ac:chgData name="Асем Еркинова" userId="5bc1028d-c24b-4069-a74a-48fcdfc39960" providerId="ADAL" clId="{3735DD9A-AD5E-3E45-BCAF-C2F1B3234193}" dt="2024-08-14T06:02:47.766" v="1210" actId="1038"/>
          <ac:spMkLst>
            <pc:docMk/>
            <pc:sldMk cId="3725240125" sldId="446"/>
            <ac:spMk id="11" creationId="{387C879A-E264-346A-03E4-9917C6D0B684}"/>
          </ac:spMkLst>
        </pc:spChg>
        <pc:spChg chg="add mod">
          <ac:chgData name="Асем Еркинова" userId="5bc1028d-c24b-4069-a74a-48fcdfc39960" providerId="ADAL" clId="{3735DD9A-AD5E-3E45-BCAF-C2F1B3234193}" dt="2024-08-14T06:02:47.766" v="1210" actId="1038"/>
          <ac:spMkLst>
            <pc:docMk/>
            <pc:sldMk cId="3725240125" sldId="446"/>
            <ac:spMk id="12" creationId="{F20DF63B-74C6-6F05-55D3-1C8DE42B8605}"/>
          </ac:spMkLst>
        </pc:spChg>
        <pc:spChg chg="add mod">
          <ac:chgData name="Асем Еркинова" userId="5bc1028d-c24b-4069-a74a-48fcdfc39960" providerId="ADAL" clId="{3735DD9A-AD5E-3E45-BCAF-C2F1B3234193}" dt="2024-08-14T06:04:09.212" v="1229" actId="1076"/>
          <ac:spMkLst>
            <pc:docMk/>
            <pc:sldMk cId="3725240125" sldId="446"/>
            <ac:spMk id="15" creationId="{AD3A5351-E743-6D88-24D3-E4C1839C567F}"/>
          </ac:spMkLst>
        </pc:spChg>
        <pc:picChg chg="del mod">
          <ac:chgData name="Асем Еркинова" userId="5bc1028d-c24b-4069-a74a-48fcdfc39960" providerId="ADAL" clId="{3735DD9A-AD5E-3E45-BCAF-C2F1B3234193}" dt="2024-08-14T06:00:01.138" v="1159" actId="478"/>
          <ac:picMkLst>
            <pc:docMk/>
            <pc:sldMk cId="3725240125" sldId="446"/>
            <ac:picMk id="5" creationId="{9118A250-D546-49DD-CF0C-28095018F79F}"/>
          </ac:picMkLst>
        </pc:picChg>
        <pc:picChg chg="add mod">
          <ac:chgData name="Асем Еркинова" userId="5bc1028d-c24b-4069-a74a-48fcdfc39960" providerId="ADAL" clId="{3735DD9A-AD5E-3E45-BCAF-C2F1B3234193}" dt="2024-08-14T06:07:19.086" v="1275" actId="166"/>
          <ac:picMkLst>
            <pc:docMk/>
            <pc:sldMk cId="3725240125" sldId="446"/>
            <ac:picMk id="1026" creationId="{6C296124-8BEF-BFCA-9494-2915FBE728F3}"/>
          </ac:picMkLst>
        </pc:picChg>
        <pc:cxnChg chg="add mod">
          <ac:chgData name="Асем Еркинова" userId="5bc1028d-c24b-4069-a74a-48fcdfc39960" providerId="ADAL" clId="{3735DD9A-AD5E-3E45-BCAF-C2F1B3234193}" dt="2024-08-14T06:03:51.471" v="1226" actId="208"/>
          <ac:cxnSpMkLst>
            <pc:docMk/>
            <pc:sldMk cId="3725240125" sldId="446"/>
            <ac:cxnSpMk id="14" creationId="{2701C47B-4CA9-9245-E717-6B78BCE1BC06}"/>
          </ac:cxnSpMkLst>
        </pc:cxnChg>
        <pc:cxnChg chg="add mod">
          <ac:chgData name="Асем Еркинова" userId="5bc1028d-c24b-4069-a74a-48fcdfc39960" providerId="ADAL" clId="{3735DD9A-AD5E-3E45-BCAF-C2F1B3234193}" dt="2024-08-14T06:05:05.069" v="1245" actId="1076"/>
          <ac:cxnSpMkLst>
            <pc:docMk/>
            <pc:sldMk cId="3725240125" sldId="446"/>
            <ac:cxnSpMk id="16" creationId="{AE061828-E735-6577-5DA3-8484D8AEFBD2}"/>
          </ac:cxnSpMkLst>
        </pc:cxnChg>
        <pc:cxnChg chg="add mod">
          <ac:chgData name="Асем Еркинова" userId="5bc1028d-c24b-4069-a74a-48fcdfc39960" providerId="ADAL" clId="{3735DD9A-AD5E-3E45-BCAF-C2F1B3234193}" dt="2024-08-14T06:05:01.187" v="1244" actId="1076"/>
          <ac:cxnSpMkLst>
            <pc:docMk/>
            <pc:sldMk cId="3725240125" sldId="446"/>
            <ac:cxnSpMk id="17" creationId="{16EC40E5-BBF0-45D0-09BB-F3DD7A62FD45}"/>
          </ac:cxnSpMkLst>
        </pc:cxnChg>
        <pc:cxnChg chg="add mod">
          <ac:chgData name="Асем Еркинова" userId="5bc1028d-c24b-4069-a74a-48fcdfc39960" providerId="ADAL" clId="{3735DD9A-AD5E-3E45-BCAF-C2F1B3234193}" dt="2024-08-14T06:04:57.259" v="1243" actId="1076"/>
          <ac:cxnSpMkLst>
            <pc:docMk/>
            <pc:sldMk cId="3725240125" sldId="446"/>
            <ac:cxnSpMk id="18" creationId="{FDACDE54-35C8-274F-3DD3-B5AAA7774F9F}"/>
          </ac:cxnSpMkLst>
        </pc:cxnChg>
        <pc:cxnChg chg="add mod">
          <ac:chgData name="Асем Еркинова" userId="5bc1028d-c24b-4069-a74a-48fcdfc39960" providerId="ADAL" clId="{3735DD9A-AD5E-3E45-BCAF-C2F1B3234193}" dt="2024-08-14T06:04:47.364" v="1242" actId="1036"/>
          <ac:cxnSpMkLst>
            <pc:docMk/>
            <pc:sldMk cId="3725240125" sldId="446"/>
            <ac:cxnSpMk id="19" creationId="{FA9F6A65-93E7-2DF2-EBA3-D22F15B045DB}"/>
          </ac:cxnSpMkLst>
        </pc:cxnChg>
        <pc:cxnChg chg="add mod">
          <ac:chgData name="Асем Еркинова" userId="5bc1028d-c24b-4069-a74a-48fcdfc39960" providerId="ADAL" clId="{3735DD9A-AD5E-3E45-BCAF-C2F1B3234193}" dt="2024-08-14T06:04:37.527" v="1239" actId="1076"/>
          <ac:cxnSpMkLst>
            <pc:docMk/>
            <pc:sldMk cId="3725240125" sldId="446"/>
            <ac:cxnSpMk id="20" creationId="{B029B037-2EE4-8530-C5CF-2676608B2647}"/>
          </ac:cxnSpMkLst>
        </pc:cxnChg>
        <pc:cxnChg chg="add mod">
          <ac:chgData name="Асем Еркинова" userId="5bc1028d-c24b-4069-a74a-48fcdfc39960" providerId="ADAL" clId="{3735DD9A-AD5E-3E45-BCAF-C2F1B3234193}" dt="2024-08-14T06:04:32.840" v="1238" actId="1076"/>
          <ac:cxnSpMkLst>
            <pc:docMk/>
            <pc:sldMk cId="3725240125" sldId="446"/>
            <ac:cxnSpMk id="21" creationId="{7D06592C-8A7B-3280-6E9D-DA64BD19D307}"/>
          </ac:cxnSpMkLst>
        </pc:cxnChg>
        <pc:cxnChg chg="add mod">
          <ac:chgData name="Асем Еркинова" userId="5bc1028d-c24b-4069-a74a-48fcdfc39960" providerId="ADAL" clId="{3735DD9A-AD5E-3E45-BCAF-C2F1B3234193}" dt="2024-08-14T06:04:26.561" v="1237" actId="1076"/>
          <ac:cxnSpMkLst>
            <pc:docMk/>
            <pc:sldMk cId="3725240125" sldId="446"/>
            <ac:cxnSpMk id="22" creationId="{584FE6D6-E0EE-F51B-1912-3E777E1F8B33}"/>
          </ac:cxnSpMkLst>
        </pc:cxnChg>
        <pc:cxnChg chg="add del mod">
          <ac:chgData name="Асем Еркинова" userId="5bc1028d-c24b-4069-a74a-48fcdfc39960" providerId="ADAL" clId="{3735DD9A-AD5E-3E45-BCAF-C2F1B3234193}" dt="2024-08-14T06:05:43.227" v="1249" actId="478"/>
          <ac:cxnSpMkLst>
            <pc:docMk/>
            <pc:sldMk cId="3725240125" sldId="446"/>
            <ac:cxnSpMk id="24" creationId="{21DF0BC2-2C72-E42F-DA56-C99B9F7FC942}"/>
          </ac:cxnSpMkLst>
        </pc:cxnChg>
        <pc:cxnChg chg="add mod">
          <ac:chgData name="Асем Еркинова" userId="5bc1028d-c24b-4069-a74a-48fcdfc39960" providerId="ADAL" clId="{3735DD9A-AD5E-3E45-BCAF-C2F1B3234193}" dt="2024-08-14T06:06:07.282" v="1254" actId="693"/>
          <ac:cxnSpMkLst>
            <pc:docMk/>
            <pc:sldMk cId="3725240125" sldId="446"/>
            <ac:cxnSpMk id="28" creationId="{9019E6E0-A840-F8EB-0B4A-B01A721E5AA2}"/>
          </ac:cxnSpMkLst>
        </pc:cxnChg>
        <pc:cxnChg chg="add mod">
          <ac:chgData name="Асем Еркинова" userId="5bc1028d-c24b-4069-a74a-48fcdfc39960" providerId="ADAL" clId="{3735DD9A-AD5E-3E45-BCAF-C2F1B3234193}" dt="2024-08-14T06:06:20.592" v="1257" actId="14100"/>
          <ac:cxnSpMkLst>
            <pc:docMk/>
            <pc:sldMk cId="3725240125" sldId="446"/>
            <ac:cxnSpMk id="29" creationId="{9033E89E-1590-6440-F642-9023A67D6592}"/>
          </ac:cxnSpMkLst>
        </pc:cxnChg>
        <pc:cxnChg chg="add mod">
          <ac:chgData name="Асем Еркинова" userId="5bc1028d-c24b-4069-a74a-48fcdfc39960" providerId="ADAL" clId="{3735DD9A-AD5E-3E45-BCAF-C2F1B3234193}" dt="2024-08-14T06:06:28.174" v="1260" actId="14100"/>
          <ac:cxnSpMkLst>
            <pc:docMk/>
            <pc:sldMk cId="3725240125" sldId="446"/>
            <ac:cxnSpMk id="32" creationId="{23C05103-CB21-2879-4771-2D471E3119CB}"/>
          </ac:cxnSpMkLst>
        </pc:cxnChg>
        <pc:cxnChg chg="add mod">
          <ac:chgData name="Асем Еркинова" userId="5bc1028d-c24b-4069-a74a-48fcdfc39960" providerId="ADAL" clId="{3735DD9A-AD5E-3E45-BCAF-C2F1B3234193}" dt="2024-08-14T06:06:37.557" v="1263" actId="14100"/>
          <ac:cxnSpMkLst>
            <pc:docMk/>
            <pc:sldMk cId="3725240125" sldId="446"/>
            <ac:cxnSpMk id="35" creationId="{E8677ED3-7923-B2B6-8FF0-5E282AA4D823}"/>
          </ac:cxnSpMkLst>
        </pc:cxnChg>
        <pc:cxnChg chg="add mod">
          <ac:chgData name="Асем Еркинова" userId="5bc1028d-c24b-4069-a74a-48fcdfc39960" providerId="ADAL" clId="{3735DD9A-AD5E-3E45-BCAF-C2F1B3234193}" dt="2024-08-14T06:06:46.507" v="1266" actId="14100"/>
          <ac:cxnSpMkLst>
            <pc:docMk/>
            <pc:sldMk cId="3725240125" sldId="446"/>
            <ac:cxnSpMk id="38" creationId="{18CFF814-7620-EAB5-CDD6-E88C796ABC13}"/>
          </ac:cxnSpMkLst>
        </pc:cxnChg>
        <pc:cxnChg chg="add mod">
          <ac:chgData name="Асем Еркинова" userId="5bc1028d-c24b-4069-a74a-48fcdfc39960" providerId="ADAL" clId="{3735DD9A-AD5E-3E45-BCAF-C2F1B3234193}" dt="2024-08-14T06:06:55.760" v="1269" actId="14100"/>
          <ac:cxnSpMkLst>
            <pc:docMk/>
            <pc:sldMk cId="3725240125" sldId="446"/>
            <ac:cxnSpMk id="41" creationId="{7F5EED80-EECB-EFA6-3417-3A800D14047D}"/>
          </ac:cxnSpMkLst>
        </pc:cxnChg>
        <pc:cxnChg chg="add mod">
          <ac:chgData name="Асем Еркинова" userId="5bc1028d-c24b-4069-a74a-48fcdfc39960" providerId="ADAL" clId="{3735DD9A-AD5E-3E45-BCAF-C2F1B3234193}" dt="2024-08-14T06:07:04.187" v="1272" actId="14100"/>
          <ac:cxnSpMkLst>
            <pc:docMk/>
            <pc:sldMk cId="3725240125" sldId="446"/>
            <ac:cxnSpMk id="44" creationId="{59B0C849-40BB-B904-9E45-85301D7DAB29}"/>
          </ac:cxnSpMkLst>
        </pc:cxnChg>
        <pc:cxnChg chg="add mod">
          <ac:chgData name="Асем Еркинова" userId="5bc1028d-c24b-4069-a74a-48fcdfc39960" providerId="ADAL" clId="{3735DD9A-AD5E-3E45-BCAF-C2F1B3234193}" dt="2024-08-14T06:07:09.757" v="1274" actId="14100"/>
          <ac:cxnSpMkLst>
            <pc:docMk/>
            <pc:sldMk cId="3725240125" sldId="446"/>
            <ac:cxnSpMk id="47" creationId="{54B6B20E-1217-91B1-8753-41A578C0D794}"/>
          </ac:cxnSpMkLst>
        </pc:cxnChg>
      </pc:sldChg>
      <pc:sldChg chg="modSp add del mod">
        <pc:chgData name="Асем Еркинова" userId="5bc1028d-c24b-4069-a74a-48fcdfc39960" providerId="ADAL" clId="{3735DD9A-AD5E-3E45-BCAF-C2F1B3234193}" dt="2024-08-14T08:45:31.215" v="2053" actId="2696"/>
        <pc:sldMkLst>
          <pc:docMk/>
          <pc:sldMk cId="1514160226" sldId="447"/>
        </pc:sldMkLst>
        <pc:spChg chg="mod">
          <ac:chgData name="Асем Еркинова" userId="5bc1028d-c24b-4069-a74a-48fcdfc39960" providerId="ADAL" clId="{3735DD9A-AD5E-3E45-BCAF-C2F1B3234193}" dt="2024-08-14T06:09:06.194" v="1316" actId="1076"/>
          <ac:spMkLst>
            <pc:docMk/>
            <pc:sldMk cId="1514160226" sldId="447"/>
            <ac:spMk id="2" creationId="{84E65F08-7551-AEFB-0A8B-EDA7A574561C}"/>
          </ac:spMkLst>
        </pc:spChg>
      </pc:sldChg>
      <pc:sldChg chg="modSp mod">
        <pc:chgData name="Асем Еркинова" userId="5bc1028d-c24b-4069-a74a-48fcdfc39960" providerId="ADAL" clId="{3735DD9A-AD5E-3E45-BCAF-C2F1B3234193}" dt="2024-08-14T06:24:56.122" v="1516" actId="1076"/>
        <pc:sldMkLst>
          <pc:docMk/>
          <pc:sldMk cId="2187258502" sldId="448"/>
        </pc:sldMkLst>
        <pc:spChg chg="mod">
          <ac:chgData name="Асем Еркинова" userId="5bc1028d-c24b-4069-a74a-48fcdfc39960" providerId="ADAL" clId="{3735DD9A-AD5E-3E45-BCAF-C2F1B3234193}" dt="2024-08-14T06:09:21.042" v="1319" actId="2711"/>
          <ac:spMkLst>
            <pc:docMk/>
            <pc:sldMk cId="2187258502" sldId="448"/>
            <ac:spMk id="2" creationId="{655F1836-1BE2-9352-B56E-AE0406ED0BE7}"/>
          </ac:spMkLst>
        </pc:spChg>
        <pc:picChg chg="mod">
          <ac:chgData name="Асем Еркинова" userId="5bc1028d-c24b-4069-a74a-48fcdfc39960" providerId="ADAL" clId="{3735DD9A-AD5E-3E45-BCAF-C2F1B3234193}" dt="2024-08-14T06:24:56.122" v="1516" actId="1076"/>
          <ac:picMkLst>
            <pc:docMk/>
            <pc:sldMk cId="2187258502" sldId="448"/>
            <ac:picMk id="7" creationId="{4868A1C6-1907-B2AE-95F7-89AB6AE4AB21}"/>
          </ac:picMkLst>
        </pc:picChg>
      </pc:sldChg>
      <pc:sldChg chg="addSp delSp modSp mod">
        <pc:chgData name="Асем Еркинова" userId="5bc1028d-c24b-4069-a74a-48fcdfc39960" providerId="ADAL" clId="{3735DD9A-AD5E-3E45-BCAF-C2F1B3234193}" dt="2024-08-14T07:52:55.450" v="1558" actId="21"/>
        <pc:sldMkLst>
          <pc:docMk/>
          <pc:sldMk cId="1289914288" sldId="450"/>
        </pc:sldMkLst>
        <pc:spChg chg="mod">
          <ac:chgData name="Асем Еркинова" userId="5bc1028d-c24b-4069-a74a-48fcdfc39960" providerId="ADAL" clId="{3735DD9A-AD5E-3E45-BCAF-C2F1B3234193}" dt="2024-08-14T06:09:27.853" v="1328" actId="20577"/>
          <ac:spMkLst>
            <pc:docMk/>
            <pc:sldMk cId="1289914288" sldId="450"/>
            <ac:spMk id="2" creationId="{655F1836-1BE2-9352-B56E-AE0406ED0BE7}"/>
          </ac:spMkLst>
        </pc:spChg>
        <pc:spChg chg="mod">
          <ac:chgData name="Асем Еркинова" userId="5bc1028d-c24b-4069-a74a-48fcdfc39960" providerId="ADAL" clId="{3735DD9A-AD5E-3E45-BCAF-C2F1B3234193}" dt="2024-08-14T06:11:52.350" v="1506" actId="27636"/>
          <ac:spMkLst>
            <pc:docMk/>
            <pc:sldMk cId="1289914288" sldId="450"/>
            <ac:spMk id="3" creationId="{D67F670A-1A24-C780-99F9-97519334BB24}"/>
          </ac:spMkLst>
        </pc:spChg>
        <pc:spChg chg="add del mod">
          <ac:chgData name="Асем Еркинова" userId="5bc1028d-c24b-4069-a74a-48fcdfc39960" providerId="ADAL" clId="{3735DD9A-AD5E-3E45-BCAF-C2F1B3234193}" dt="2024-08-14T07:52:55.450" v="1558" actId="21"/>
          <ac:spMkLst>
            <pc:docMk/>
            <pc:sldMk cId="1289914288" sldId="450"/>
            <ac:spMk id="4" creationId="{D25382CA-7E88-60D2-3D5A-C736E29DC657}"/>
          </ac:spMkLst>
        </pc:spChg>
        <pc:picChg chg="mod">
          <ac:chgData name="Асем Еркинова" userId="5bc1028d-c24b-4069-a74a-48fcdfc39960" providerId="ADAL" clId="{3735DD9A-AD5E-3E45-BCAF-C2F1B3234193}" dt="2024-08-14T06:41:06.906" v="1534" actId="1440"/>
          <ac:picMkLst>
            <pc:docMk/>
            <pc:sldMk cId="1289914288" sldId="450"/>
            <ac:picMk id="5" creationId="{A4214030-A1B7-E11C-A64D-813991832FB0}"/>
          </ac:picMkLst>
        </pc:picChg>
        <pc:picChg chg="mod">
          <ac:chgData name="Асем Еркинова" userId="5bc1028d-c24b-4069-a74a-48fcdfc39960" providerId="ADAL" clId="{3735DD9A-AD5E-3E45-BCAF-C2F1B3234193}" dt="2024-08-14T06:41:00.942" v="1533" actId="1440"/>
          <ac:picMkLst>
            <pc:docMk/>
            <pc:sldMk cId="1289914288" sldId="450"/>
            <ac:picMk id="7" creationId="{721BC886-B3FD-8FE5-E453-55DB64F9B25F}"/>
          </ac:picMkLst>
        </pc:picChg>
        <pc:picChg chg="add del mod">
          <ac:chgData name="Асем Еркинова" userId="5bc1028d-c24b-4069-a74a-48fcdfc39960" providerId="ADAL" clId="{3735DD9A-AD5E-3E45-BCAF-C2F1B3234193}" dt="2024-08-14T06:38:26.551" v="1529" actId="478"/>
          <ac:picMkLst>
            <pc:docMk/>
            <pc:sldMk cId="1289914288" sldId="450"/>
            <ac:picMk id="3074" creationId="{AC483776-39E7-6813-6B6D-3E548E3FBB93}"/>
          </ac:picMkLst>
        </pc:picChg>
      </pc:sldChg>
      <pc:sldChg chg="new del">
        <pc:chgData name="Асем Еркинова" userId="5bc1028d-c24b-4069-a74a-48fcdfc39960" providerId="ADAL" clId="{3735DD9A-AD5E-3E45-BCAF-C2F1B3234193}" dt="2024-08-14T08:23:25.464" v="1834" actId="2696"/>
        <pc:sldMkLst>
          <pc:docMk/>
          <pc:sldMk cId="691262613" sldId="452"/>
        </pc:sldMkLst>
      </pc:sldChg>
      <pc:sldChg chg="addSp delSp new del mod">
        <pc:chgData name="Асем Еркинова" userId="5bc1028d-c24b-4069-a74a-48fcdfc39960" providerId="ADAL" clId="{3735DD9A-AD5E-3E45-BCAF-C2F1B3234193}" dt="2024-08-14T08:23:27.242" v="1835" actId="2696"/>
        <pc:sldMkLst>
          <pc:docMk/>
          <pc:sldMk cId="1828653295" sldId="453"/>
        </pc:sldMkLst>
        <pc:spChg chg="del">
          <ac:chgData name="Асем Еркинова" userId="5bc1028d-c24b-4069-a74a-48fcdfc39960" providerId="ADAL" clId="{3735DD9A-AD5E-3E45-BCAF-C2F1B3234193}" dt="2024-08-14T06:15:25.813" v="1509" actId="478"/>
          <ac:spMkLst>
            <pc:docMk/>
            <pc:sldMk cId="1828653295" sldId="453"/>
            <ac:spMk id="2" creationId="{97E50ABD-A129-E731-C412-1189FC00CF61}"/>
          </ac:spMkLst>
        </pc:spChg>
        <pc:spChg chg="del">
          <ac:chgData name="Асем Еркинова" userId="5bc1028d-c24b-4069-a74a-48fcdfc39960" providerId="ADAL" clId="{3735DD9A-AD5E-3E45-BCAF-C2F1B3234193}" dt="2024-08-14T06:15:25.813" v="1509" actId="478"/>
          <ac:spMkLst>
            <pc:docMk/>
            <pc:sldMk cId="1828653295" sldId="453"/>
            <ac:spMk id="3" creationId="{2492DF7C-C79C-5BBD-658D-B935B786A93D}"/>
          </ac:spMkLst>
        </pc:spChg>
        <pc:spChg chg="add">
          <ac:chgData name="Асем Еркинова" userId="5bc1028d-c24b-4069-a74a-48fcdfc39960" providerId="ADAL" clId="{3735DD9A-AD5E-3E45-BCAF-C2F1B3234193}" dt="2024-08-14T06:15:33.482" v="1511" actId="22"/>
          <ac:spMkLst>
            <pc:docMk/>
            <pc:sldMk cId="1828653295" sldId="453"/>
            <ac:spMk id="5" creationId="{C0A50A60-00F2-808C-F668-811A49D11BBA}"/>
          </ac:spMkLst>
        </pc:spChg>
        <pc:picChg chg="add">
          <ac:chgData name="Асем Еркинова" userId="5bc1028d-c24b-4069-a74a-48fcdfc39960" providerId="ADAL" clId="{3735DD9A-AD5E-3E45-BCAF-C2F1B3234193}" dt="2024-08-14T06:15:26.313" v="1510"/>
          <ac:picMkLst>
            <pc:docMk/>
            <pc:sldMk cId="1828653295" sldId="453"/>
            <ac:picMk id="2050" creationId="{58421F9D-A9EE-E8EB-EDBD-8F58CAA44923}"/>
          </ac:picMkLst>
        </pc:picChg>
      </pc:sldChg>
      <pc:sldChg chg="addSp delSp modSp new mod setBg">
        <pc:chgData name="Асем Еркинова" userId="5bc1028d-c24b-4069-a74a-48fcdfc39960" providerId="ADAL" clId="{3735DD9A-AD5E-3E45-BCAF-C2F1B3234193}" dt="2024-08-14T08:00:25.266" v="1584" actId="21"/>
        <pc:sldMkLst>
          <pc:docMk/>
          <pc:sldMk cId="3176120698" sldId="454"/>
        </pc:sldMkLst>
        <pc:spChg chg="del">
          <ac:chgData name="Асем Еркинова" userId="5bc1028d-c24b-4069-a74a-48fcdfc39960" providerId="ADAL" clId="{3735DD9A-AD5E-3E45-BCAF-C2F1B3234193}" dt="2024-08-14T06:24:32.138" v="1513" actId="478"/>
          <ac:spMkLst>
            <pc:docMk/>
            <pc:sldMk cId="3176120698" sldId="454"/>
            <ac:spMk id="2" creationId="{EB9D5DB1-481F-72C2-62A7-F7675A8788DC}"/>
          </ac:spMkLst>
        </pc:spChg>
        <pc:spChg chg="del">
          <ac:chgData name="Асем Еркинова" userId="5bc1028d-c24b-4069-a74a-48fcdfc39960" providerId="ADAL" clId="{3735DD9A-AD5E-3E45-BCAF-C2F1B3234193}" dt="2024-08-14T06:24:32.138" v="1513" actId="478"/>
          <ac:spMkLst>
            <pc:docMk/>
            <pc:sldMk cId="3176120698" sldId="454"/>
            <ac:spMk id="3" creationId="{9F33C39D-854C-78A6-6CE8-48592715C777}"/>
          </ac:spMkLst>
        </pc:spChg>
        <pc:spChg chg="add del">
          <ac:chgData name="Асем Еркинова" userId="5bc1028d-c24b-4069-a74a-48fcdfc39960" providerId="ADAL" clId="{3735DD9A-AD5E-3E45-BCAF-C2F1B3234193}" dt="2024-08-14T07:51:04.228" v="1535" actId="478"/>
          <ac:spMkLst>
            <pc:docMk/>
            <pc:sldMk cId="3176120698" sldId="454"/>
            <ac:spMk id="5" creationId="{D0CC3F3F-EA30-1700-085F-747DC9D0A005}"/>
          </ac:spMkLst>
        </pc:spChg>
        <pc:spChg chg="add del">
          <ac:chgData name="Асем Еркинова" userId="5bc1028d-c24b-4069-a74a-48fcdfc39960" providerId="ADAL" clId="{3735DD9A-AD5E-3E45-BCAF-C2F1B3234193}" dt="2024-08-14T07:51:04.228" v="1535" actId="478"/>
          <ac:spMkLst>
            <pc:docMk/>
            <pc:sldMk cId="3176120698" sldId="454"/>
            <ac:spMk id="7" creationId="{AB98AB41-C658-06F6-A434-7CFB2A04497A}"/>
          </ac:spMkLst>
        </pc:spChg>
        <pc:spChg chg="add mod">
          <ac:chgData name="Асем Еркинова" userId="5bc1028d-c24b-4069-a74a-48fcdfc39960" providerId="ADAL" clId="{3735DD9A-AD5E-3E45-BCAF-C2F1B3234193}" dt="2024-08-14T07:51:25.202" v="1548" actId="1076"/>
          <ac:spMkLst>
            <pc:docMk/>
            <pc:sldMk cId="3176120698" sldId="454"/>
            <ac:spMk id="9" creationId="{3896E4A2-8664-1FD5-307C-4EA38BE91E67}"/>
          </ac:spMkLst>
        </pc:spChg>
        <pc:spChg chg="add del">
          <ac:chgData name="Асем Еркинова" userId="5bc1028d-c24b-4069-a74a-48fcdfc39960" providerId="ADAL" clId="{3735DD9A-AD5E-3E45-BCAF-C2F1B3234193}" dt="2024-08-14T07:51:34.326" v="1550" actId="478"/>
          <ac:spMkLst>
            <pc:docMk/>
            <pc:sldMk cId="3176120698" sldId="454"/>
            <ac:spMk id="10" creationId="{2209BFA6-844A-42F1-7718-5FB92694C551}"/>
          </ac:spMkLst>
        </pc:spChg>
        <pc:spChg chg="add">
          <ac:chgData name="Асем Еркинова" userId="5bc1028d-c24b-4069-a74a-48fcdfc39960" providerId="ADAL" clId="{3735DD9A-AD5E-3E45-BCAF-C2F1B3234193}" dt="2024-08-14T07:51:41.769" v="1551"/>
          <ac:spMkLst>
            <pc:docMk/>
            <pc:sldMk cId="3176120698" sldId="454"/>
            <ac:spMk id="11" creationId="{5AE3F5F4-EBB8-97A4-E4CA-48B7EA301723}"/>
          </ac:spMkLst>
        </pc:spChg>
        <pc:spChg chg="add mod">
          <ac:chgData name="Асем Еркинова" userId="5bc1028d-c24b-4069-a74a-48fcdfc39960" providerId="ADAL" clId="{3735DD9A-AD5E-3E45-BCAF-C2F1B3234193}" dt="2024-08-14T07:53:02.433" v="1560" actId="1076"/>
          <ac:spMkLst>
            <pc:docMk/>
            <pc:sldMk cId="3176120698" sldId="454"/>
            <ac:spMk id="13" creationId="{3D2E8099-B98E-9D8F-6CA5-3295B77A95F6}"/>
          </ac:spMkLst>
        </pc:spChg>
        <pc:spChg chg="add del mod">
          <ac:chgData name="Асем Еркинова" userId="5bc1028d-c24b-4069-a74a-48fcdfc39960" providerId="ADAL" clId="{3735DD9A-AD5E-3E45-BCAF-C2F1B3234193}" dt="2024-08-14T08:00:25.266" v="1584" actId="21"/>
          <ac:spMkLst>
            <pc:docMk/>
            <pc:sldMk cId="3176120698" sldId="454"/>
            <ac:spMk id="14" creationId="{4DBC9210-228E-8EBE-4949-347750B84590}"/>
          </ac:spMkLst>
        </pc:spChg>
        <pc:picChg chg="add mod">
          <ac:chgData name="Асем Еркинова" userId="5bc1028d-c24b-4069-a74a-48fcdfc39960" providerId="ADAL" clId="{3735DD9A-AD5E-3E45-BCAF-C2F1B3234193}" dt="2024-08-14T07:52:42.568" v="1554" actId="1076"/>
          <ac:picMkLst>
            <pc:docMk/>
            <pc:sldMk cId="3176120698" sldId="454"/>
            <ac:picMk id="12" creationId="{9506DF93-6BD2-364C-6D99-BF31379262B8}"/>
          </ac:picMkLst>
        </pc:picChg>
      </pc:sldChg>
      <pc:sldChg chg="addSp delSp modSp add mod">
        <pc:chgData name="Асем Еркинова" userId="5bc1028d-c24b-4069-a74a-48fcdfc39960" providerId="ADAL" clId="{3735DD9A-AD5E-3E45-BCAF-C2F1B3234193}" dt="2024-08-14T08:02:02.996" v="1646" actId="27636"/>
        <pc:sldMkLst>
          <pc:docMk/>
          <pc:sldMk cId="4253232526" sldId="455"/>
        </pc:sldMkLst>
        <pc:spChg chg="add del">
          <ac:chgData name="Асем Еркинова" userId="5bc1028d-c24b-4069-a74a-48fcdfc39960" providerId="ADAL" clId="{3735DD9A-AD5E-3E45-BCAF-C2F1B3234193}" dt="2024-08-14T07:55:18.185" v="1561" actId="478"/>
          <ac:spMkLst>
            <pc:docMk/>
            <pc:sldMk cId="4253232526" sldId="455"/>
            <ac:spMk id="3" creationId="{AE1118A1-256B-998E-8B8D-A9EAE4601EF2}"/>
          </ac:spMkLst>
        </pc:spChg>
        <pc:spChg chg="add del">
          <ac:chgData name="Асем Еркинова" userId="5bc1028d-c24b-4069-a74a-48fcdfc39960" providerId="ADAL" clId="{3735DD9A-AD5E-3E45-BCAF-C2F1B3234193}" dt="2024-08-14T07:55:18.185" v="1561" actId="478"/>
          <ac:spMkLst>
            <pc:docMk/>
            <pc:sldMk cId="4253232526" sldId="455"/>
            <ac:spMk id="5" creationId="{F1CD81F0-FE99-0F64-D360-099AFA6652FE}"/>
          </ac:spMkLst>
        </pc:spChg>
        <pc:spChg chg="add del">
          <ac:chgData name="Асем Еркинова" userId="5bc1028d-c24b-4069-a74a-48fcdfc39960" providerId="ADAL" clId="{3735DD9A-AD5E-3E45-BCAF-C2F1B3234193}" dt="2024-08-14T07:59:00.572" v="1563" actId="22"/>
          <ac:spMkLst>
            <pc:docMk/>
            <pc:sldMk cId="4253232526" sldId="455"/>
            <ac:spMk id="7" creationId="{2BCF8178-81D1-9915-3931-F13303B99556}"/>
          </ac:spMkLst>
        </pc:spChg>
        <pc:spChg chg="add mod">
          <ac:chgData name="Асем Еркинова" userId="5bc1028d-c24b-4069-a74a-48fcdfc39960" providerId="ADAL" clId="{3735DD9A-AD5E-3E45-BCAF-C2F1B3234193}" dt="2024-08-14T07:59:22.801" v="1576" actId="113"/>
          <ac:spMkLst>
            <pc:docMk/>
            <pc:sldMk cId="4253232526" sldId="455"/>
            <ac:spMk id="9" creationId="{5BEEADC1-9AE6-71B7-F049-32AB78C8B946}"/>
          </ac:spMkLst>
        </pc:spChg>
        <pc:spChg chg="add mod">
          <ac:chgData name="Асем Еркинова" userId="5bc1028d-c24b-4069-a74a-48fcdfc39960" providerId="ADAL" clId="{3735DD9A-AD5E-3E45-BCAF-C2F1B3234193}" dt="2024-08-14T08:02:02.996" v="1646" actId="27636"/>
          <ac:spMkLst>
            <pc:docMk/>
            <pc:sldMk cId="4253232526" sldId="455"/>
            <ac:spMk id="11" creationId="{BED78538-A75E-DD81-EE7C-17ECF78ED192}"/>
          </ac:spMkLst>
        </pc:spChg>
        <pc:picChg chg="add mod">
          <ac:chgData name="Асем Еркинова" userId="5bc1028d-c24b-4069-a74a-48fcdfc39960" providerId="ADAL" clId="{3735DD9A-AD5E-3E45-BCAF-C2F1B3234193}" dt="2024-08-14T07:59:51.669" v="1580" actId="14100"/>
          <ac:picMkLst>
            <pc:docMk/>
            <pc:sldMk cId="4253232526" sldId="455"/>
            <ac:picMk id="10" creationId="{25D301EE-105E-7949-0D72-567BDB8EE6BB}"/>
          </ac:picMkLst>
        </pc:picChg>
      </pc:sldChg>
      <pc:sldChg chg="addSp modSp add mod">
        <pc:chgData name="Асем Еркинова" userId="5bc1028d-c24b-4069-a74a-48fcdfc39960" providerId="ADAL" clId="{3735DD9A-AD5E-3E45-BCAF-C2F1B3234193}" dt="2024-08-14T08:09:36.290" v="1746" actId="1076"/>
        <pc:sldMkLst>
          <pc:docMk/>
          <pc:sldMk cId="2856266627" sldId="456"/>
        </pc:sldMkLst>
        <pc:spChg chg="add mod">
          <ac:chgData name="Асем Еркинова" userId="5bc1028d-c24b-4069-a74a-48fcdfc39960" providerId="ADAL" clId="{3735DD9A-AD5E-3E45-BCAF-C2F1B3234193}" dt="2024-08-14T08:09:31.760" v="1744" actId="113"/>
          <ac:spMkLst>
            <pc:docMk/>
            <pc:sldMk cId="2856266627" sldId="456"/>
            <ac:spMk id="4" creationId="{2C47458B-EC75-95FE-DC66-995BE9F65FFB}"/>
          </ac:spMkLst>
        </pc:spChg>
        <pc:picChg chg="add mod">
          <ac:chgData name="Асем Еркинова" userId="5bc1028d-c24b-4069-a74a-48fcdfc39960" providerId="ADAL" clId="{3735DD9A-AD5E-3E45-BCAF-C2F1B3234193}" dt="2024-08-14T08:09:34.588" v="1745" actId="1076"/>
          <ac:picMkLst>
            <pc:docMk/>
            <pc:sldMk cId="2856266627" sldId="456"/>
            <ac:picMk id="2" creationId="{2C092214-CA16-7762-3D86-A3E3C4C0153F}"/>
          </ac:picMkLst>
        </pc:picChg>
        <pc:picChg chg="add mod">
          <ac:chgData name="Асем Еркинова" userId="5bc1028d-c24b-4069-a74a-48fcdfc39960" providerId="ADAL" clId="{3735DD9A-AD5E-3E45-BCAF-C2F1B3234193}" dt="2024-08-14T08:09:36.290" v="1746" actId="1076"/>
          <ac:picMkLst>
            <pc:docMk/>
            <pc:sldMk cId="2856266627" sldId="456"/>
            <ac:picMk id="3" creationId="{C14A3147-6FD7-E3CA-4FB3-BF2BDD824CDB}"/>
          </ac:picMkLst>
        </pc:picChg>
      </pc:sldChg>
      <pc:sldChg chg="addSp delSp modSp new mod setBg">
        <pc:chgData name="Асем Еркинова" userId="5bc1028d-c24b-4069-a74a-48fcdfc39960" providerId="ADAL" clId="{3735DD9A-AD5E-3E45-BCAF-C2F1B3234193}" dt="2024-08-14T08:23:17.507" v="1833" actId="20577"/>
        <pc:sldMkLst>
          <pc:docMk/>
          <pc:sldMk cId="4082459622" sldId="457"/>
        </pc:sldMkLst>
        <pc:spChg chg="del">
          <ac:chgData name="Асем Еркинова" userId="5bc1028d-c24b-4069-a74a-48fcdfc39960" providerId="ADAL" clId="{3735DD9A-AD5E-3E45-BCAF-C2F1B3234193}" dt="2024-08-14T08:09:56.369" v="1748" actId="478"/>
          <ac:spMkLst>
            <pc:docMk/>
            <pc:sldMk cId="4082459622" sldId="457"/>
            <ac:spMk id="2" creationId="{B3047E50-0A41-0264-B775-3313BA7E062E}"/>
          </ac:spMkLst>
        </pc:spChg>
        <pc:spChg chg="del">
          <ac:chgData name="Асем Еркинова" userId="5bc1028d-c24b-4069-a74a-48fcdfc39960" providerId="ADAL" clId="{3735DD9A-AD5E-3E45-BCAF-C2F1B3234193}" dt="2024-08-14T08:09:56.369" v="1748" actId="478"/>
          <ac:spMkLst>
            <pc:docMk/>
            <pc:sldMk cId="4082459622" sldId="457"/>
            <ac:spMk id="3" creationId="{CB11489E-D9A3-8B95-AED8-37750F8D7EE3}"/>
          </ac:spMkLst>
        </pc:spChg>
        <pc:spChg chg="add del mod">
          <ac:chgData name="Асем Еркинова" userId="5bc1028d-c24b-4069-a74a-48fcdfc39960" providerId="ADAL" clId="{3735DD9A-AD5E-3E45-BCAF-C2F1B3234193}" dt="2024-08-14T08:20:04.924" v="1783" actId="21"/>
          <ac:spMkLst>
            <pc:docMk/>
            <pc:sldMk cId="4082459622" sldId="457"/>
            <ac:spMk id="5" creationId="{D188E1A6-1083-1C6F-227F-4C84DEC2E723}"/>
          </ac:spMkLst>
        </pc:spChg>
        <pc:spChg chg="add mod">
          <ac:chgData name="Асем Еркинова" userId="5bc1028d-c24b-4069-a74a-48fcdfc39960" providerId="ADAL" clId="{3735DD9A-AD5E-3E45-BCAF-C2F1B3234193}" dt="2024-08-14T08:21:32.040" v="1800" actId="113"/>
          <ac:spMkLst>
            <pc:docMk/>
            <pc:sldMk cId="4082459622" sldId="457"/>
            <ac:spMk id="7" creationId="{AAEEFC7B-7B31-D27F-297F-6AFA33B4BC6F}"/>
          </ac:spMkLst>
        </pc:spChg>
        <pc:spChg chg="add mod">
          <ac:chgData name="Асем Еркинова" userId="5bc1028d-c24b-4069-a74a-48fcdfc39960" providerId="ADAL" clId="{3735DD9A-AD5E-3E45-BCAF-C2F1B3234193}" dt="2024-08-14T08:23:03.648" v="1823" actId="20577"/>
          <ac:spMkLst>
            <pc:docMk/>
            <pc:sldMk cId="4082459622" sldId="457"/>
            <ac:spMk id="8" creationId="{189BA592-1AFD-1FB4-DCE6-B497611A0A42}"/>
          </ac:spMkLst>
        </pc:spChg>
        <pc:spChg chg="add mod">
          <ac:chgData name="Асем Еркинова" userId="5bc1028d-c24b-4069-a74a-48fcdfc39960" providerId="ADAL" clId="{3735DD9A-AD5E-3E45-BCAF-C2F1B3234193}" dt="2024-08-14T08:23:17.507" v="1833" actId="20577"/>
          <ac:spMkLst>
            <pc:docMk/>
            <pc:sldMk cId="4082459622" sldId="457"/>
            <ac:spMk id="10" creationId="{EC41173A-D800-F8EE-30C1-3408EF0C5856}"/>
          </ac:spMkLst>
        </pc:spChg>
      </pc:sldChg>
      <pc:sldChg chg="addSp delSp modSp new mod setBg">
        <pc:chgData name="Асем Еркинова" userId="5bc1028d-c24b-4069-a74a-48fcdfc39960" providerId="ADAL" clId="{3735DD9A-AD5E-3E45-BCAF-C2F1B3234193}" dt="2024-08-14T08:20:50.073" v="1790" actId="948"/>
        <pc:sldMkLst>
          <pc:docMk/>
          <pc:sldMk cId="3665360301" sldId="458"/>
        </pc:sldMkLst>
        <pc:spChg chg="del">
          <ac:chgData name="Асем Еркинова" userId="5bc1028d-c24b-4069-a74a-48fcdfc39960" providerId="ADAL" clId="{3735DD9A-AD5E-3E45-BCAF-C2F1B3234193}" dt="2024-08-14T08:18:46.062" v="1776" actId="478"/>
          <ac:spMkLst>
            <pc:docMk/>
            <pc:sldMk cId="3665360301" sldId="458"/>
            <ac:spMk id="2" creationId="{3EC83BD4-0968-0FDB-78A6-4CEC1F18B2C3}"/>
          </ac:spMkLst>
        </pc:spChg>
        <pc:spChg chg="del">
          <ac:chgData name="Асем Еркинова" userId="5bc1028d-c24b-4069-a74a-48fcdfc39960" providerId="ADAL" clId="{3735DD9A-AD5E-3E45-BCAF-C2F1B3234193}" dt="2024-08-14T08:18:46.062" v="1776" actId="478"/>
          <ac:spMkLst>
            <pc:docMk/>
            <pc:sldMk cId="3665360301" sldId="458"/>
            <ac:spMk id="3" creationId="{5CD539AC-8A23-6AA1-013D-22A665811075}"/>
          </ac:spMkLst>
        </pc:spChg>
        <pc:spChg chg="add mod">
          <ac:chgData name="Асем Еркинова" userId="5bc1028d-c24b-4069-a74a-48fcdfc39960" providerId="ADAL" clId="{3735DD9A-AD5E-3E45-BCAF-C2F1B3234193}" dt="2024-08-14T08:20:50.073" v="1790" actId="948"/>
          <ac:spMkLst>
            <pc:docMk/>
            <pc:sldMk cId="3665360301" sldId="458"/>
            <ac:spMk id="4" creationId="{7B82F871-FEA2-82FF-48C6-FFCBF56CBE30}"/>
          </ac:spMkLst>
        </pc:spChg>
        <pc:picChg chg="add del mod">
          <ac:chgData name="Асем Еркинова" userId="5bc1028d-c24b-4069-a74a-48fcdfc39960" providerId="ADAL" clId="{3735DD9A-AD5E-3E45-BCAF-C2F1B3234193}" dt="2024-08-14T08:19:19.346" v="1779" actId="478"/>
          <ac:picMkLst>
            <pc:docMk/>
            <pc:sldMk cId="3665360301" sldId="458"/>
            <ac:picMk id="6146" creationId="{A0E1AD11-2375-86B9-4276-F028576E9B73}"/>
          </ac:picMkLst>
        </pc:picChg>
        <pc:picChg chg="add mod">
          <ac:chgData name="Асем Еркинова" userId="5bc1028d-c24b-4069-a74a-48fcdfc39960" providerId="ADAL" clId="{3735DD9A-AD5E-3E45-BCAF-C2F1B3234193}" dt="2024-08-14T08:20:01.301" v="1782" actId="1076"/>
          <ac:picMkLst>
            <pc:docMk/>
            <pc:sldMk cId="3665360301" sldId="458"/>
            <ac:picMk id="6148" creationId="{2767BEED-3879-5030-A71E-66A198231873}"/>
          </ac:picMkLst>
        </pc:picChg>
      </pc:sldChg>
      <pc:sldChg chg="addSp delSp modSp new mod setBg">
        <pc:chgData name="Асем Еркинова" userId="5bc1028d-c24b-4069-a74a-48fcdfc39960" providerId="ADAL" clId="{3735DD9A-AD5E-3E45-BCAF-C2F1B3234193}" dt="2024-08-14T08:30:43.817" v="1896" actId="1076"/>
        <pc:sldMkLst>
          <pc:docMk/>
          <pc:sldMk cId="1404000284" sldId="459"/>
        </pc:sldMkLst>
        <pc:spChg chg="del">
          <ac:chgData name="Асем Еркинова" userId="5bc1028d-c24b-4069-a74a-48fcdfc39960" providerId="ADAL" clId="{3735DD9A-AD5E-3E45-BCAF-C2F1B3234193}" dt="2024-08-14T08:25:22.899" v="1837" actId="478"/>
          <ac:spMkLst>
            <pc:docMk/>
            <pc:sldMk cId="1404000284" sldId="459"/>
            <ac:spMk id="2" creationId="{76B651ED-C59D-D923-0F72-616CE710E5A8}"/>
          </ac:spMkLst>
        </pc:spChg>
        <pc:spChg chg="del">
          <ac:chgData name="Асем Еркинова" userId="5bc1028d-c24b-4069-a74a-48fcdfc39960" providerId="ADAL" clId="{3735DD9A-AD5E-3E45-BCAF-C2F1B3234193}" dt="2024-08-14T08:25:22.899" v="1837" actId="478"/>
          <ac:spMkLst>
            <pc:docMk/>
            <pc:sldMk cId="1404000284" sldId="459"/>
            <ac:spMk id="3" creationId="{D5981ED9-2FB0-33D1-1698-088E41C4D1A7}"/>
          </ac:spMkLst>
        </pc:spChg>
        <pc:spChg chg="add mod">
          <ac:chgData name="Асем Еркинова" userId="5bc1028d-c24b-4069-a74a-48fcdfc39960" providerId="ADAL" clId="{3735DD9A-AD5E-3E45-BCAF-C2F1B3234193}" dt="2024-08-14T08:30:43.817" v="1896" actId="1076"/>
          <ac:spMkLst>
            <pc:docMk/>
            <pc:sldMk cId="1404000284" sldId="459"/>
            <ac:spMk id="7" creationId="{EA697F46-FF36-F0A1-124A-FB197F0A272A}"/>
          </ac:spMkLst>
        </pc:spChg>
        <pc:picChg chg="add mod">
          <ac:chgData name="Асем Еркинова" userId="5bc1028d-c24b-4069-a74a-48fcdfc39960" providerId="ADAL" clId="{3735DD9A-AD5E-3E45-BCAF-C2F1B3234193}" dt="2024-08-14T08:26:46.361" v="1848" actId="1076"/>
          <ac:picMkLst>
            <pc:docMk/>
            <pc:sldMk cId="1404000284" sldId="459"/>
            <ac:picMk id="4" creationId="{38D195B9-F40A-73D9-AF20-EAAF26937F2B}"/>
          </ac:picMkLst>
        </pc:picChg>
        <pc:picChg chg="add mod">
          <ac:chgData name="Асем Еркинова" userId="5bc1028d-c24b-4069-a74a-48fcdfc39960" providerId="ADAL" clId="{3735DD9A-AD5E-3E45-BCAF-C2F1B3234193}" dt="2024-08-14T08:26:40.412" v="1845" actId="14100"/>
          <ac:picMkLst>
            <pc:docMk/>
            <pc:sldMk cId="1404000284" sldId="459"/>
            <ac:picMk id="5" creationId="{11052F0C-0C42-053C-BC26-0A9A3B880E77}"/>
          </ac:picMkLst>
        </pc:picChg>
        <pc:picChg chg="add del mod">
          <ac:chgData name="Асем Еркинова" userId="5bc1028d-c24b-4069-a74a-48fcdfc39960" providerId="ADAL" clId="{3735DD9A-AD5E-3E45-BCAF-C2F1B3234193}" dt="2024-08-14T08:28:02.415" v="1853" actId="478"/>
          <ac:picMkLst>
            <pc:docMk/>
            <pc:sldMk cId="1404000284" sldId="459"/>
            <ac:picMk id="6" creationId="{371B427F-AFCC-493A-228D-B6AB91D602C2}"/>
          </ac:picMkLst>
        </pc:picChg>
        <pc:picChg chg="add del mod">
          <ac:chgData name="Асем Еркинова" userId="5bc1028d-c24b-4069-a74a-48fcdfc39960" providerId="ADAL" clId="{3735DD9A-AD5E-3E45-BCAF-C2F1B3234193}" dt="2024-08-14T08:29:45.997" v="1869" actId="478"/>
          <ac:picMkLst>
            <pc:docMk/>
            <pc:sldMk cId="1404000284" sldId="459"/>
            <ac:picMk id="7170" creationId="{F534B545-5A0B-8427-E8C7-6CB70D27A0A8}"/>
          </ac:picMkLst>
        </pc:picChg>
      </pc:sldChg>
      <pc:sldChg chg="addSp delSp modSp new del mod setBg">
        <pc:chgData name="Асем Еркинова" userId="5bc1028d-c24b-4069-a74a-48fcdfc39960" providerId="ADAL" clId="{3735DD9A-AD5E-3E45-BCAF-C2F1B3234193}" dt="2024-08-14T08:29:43.825" v="1868" actId="2696"/>
        <pc:sldMkLst>
          <pc:docMk/>
          <pc:sldMk cId="328479124" sldId="460"/>
        </pc:sldMkLst>
        <pc:spChg chg="del">
          <ac:chgData name="Асем Еркинова" userId="5bc1028d-c24b-4069-a74a-48fcdfc39960" providerId="ADAL" clId="{3735DD9A-AD5E-3E45-BCAF-C2F1B3234193}" dt="2024-08-14T08:29:09.661" v="1865" actId="478"/>
          <ac:spMkLst>
            <pc:docMk/>
            <pc:sldMk cId="328479124" sldId="460"/>
            <ac:spMk id="2" creationId="{773EAEE7-4B7F-7F4A-6E07-57B2F576925B}"/>
          </ac:spMkLst>
        </pc:spChg>
        <pc:spChg chg="del">
          <ac:chgData name="Асем Еркинова" userId="5bc1028d-c24b-4069-a74a-48fcdfc39960" providerId="ADAL" clId="{3735DD9A-AD5E-3E45-BCAF-C2F1B3234193}" dt="2024-08-14T08:29:09.661" v="1865" actId="478"/>
          <ac:spMkLst>
            <pc:docMk/>
            <pc:sldMk cId="328479124" sldId="460"/>
            <ac:spMk id="3" creationId="{24B62A70-90F5-B0E4-955A-A2746C8CF0E3}"/>
          </ac:spMkLst>
        </pc:spChg>
        <pc:picChg chg="add mod">
          <ac:chgData name="Асем Еркинова" userId="5bc1028d-c24b-4069-a74a-48fcdfc39960" providerId="ADAL" clId="{3735DD9A-AD5E-3E45-BCAF-C2F1B3234193}" dt="2024-08-14T08:29:27.126" v="1867"/>
          <ac:picMkLst>
            <pc:docMk/>
            <pc:sldMk cId="328479124" sldId="460"/>
            <ac:picMk id="4" creationId="{7C872F91-3A5E-87C6-4D75-FB02F0BB8D08}"/>
          </ac:picMkLst>
        </pc:picChg>
      </pc:sldChg>
      <pc:sldChg chg="addSp delSp modSp new mod setBg">
        <pc:chgData name="Асем Еркинова" userId="5bc1028d-c24b-4069-a74a-48fcdfc39960" providerId="ADAL" clId="{3735DD9A-AD5E-3E45-BCAF-C2F1B3234193}" dt="2024-08-14T08:43:12.854" v="2035" actId="1076"/>
        <pc:sldMkLst>
          <pc:docMk/>
          <pc:sldMk cId="2038692350" sldId="460"/>
        </pc:sldMkLst>
        <pc:spChg chg="del">
          <ac:chgData name="Асем Еркинова" userId="5bc1028d-c24b-4069-a74a-48fcdfc39960" providerId="ADAL" clId="{3735DD9A-AD5E-3E45-BCAF-C2F1B3234193}" dt="2024-08-14T08:31:45.505" v="1898" actId="478"/>
          <ac:spMkLst>
            <pc:docMk/>
            <pc:sldMk cId="2038692350" sldId="460"/>
            <ac:spMk id="2" creationId="{FACA9C6E-1C53-F530-F9EE-D87CD5F6F295}"/>
          </ac:spMkLst>
        </pc:spChg>
        <pc:spChg chg="del">
          <ac:chgData name="Асем Еркинова" userId="5bc1028d-c24b-4069-a74a-48fcdfc39960" providerId="ADAL" clId="{3735DD9A-AD5E-3E45-BCAF-C2F1B3234193}" dt="2024-08-14T08:31:45.505" v="1898" actId="478"/>
          <ac:spMkLst>
            <pc:docMk/>
            <pc:sldMk cId="2038692350" sldId="460"/>
            <ac:spMk id="3" creationId="{79AF136B-6C08-C3A2-03BB-B842974DBF66}"/>
          </ac:spMkLst>
        </pc:spChg>
        <pc:spChg chg="add mod">
          <ac:chgData name="Асем Еркинова" userId="5bc1028d-c24b-4069-a74a-48fcdfc39960" providerId="ADAL" clId="{3735DD9A-AD5E-3E45-BCAF-C2F1B3234193}" dt="2024-08-14T08:35:10.309" v="1934" actId="1076"/>
          <ac:spMkLst>
            <pc:docMk/>
            <pc:sldMk cId="2038692350" sldId="460"/>
            <ac:spMk id="4" creationId="{D89FBC77-996E-13D7-CBDB-AFD6EACCEACE}"/>
          </ac:spMkLst>
        </pc:spChg>
        <pc:spChg chg="add mod">
          <ac:chgData name="Асем Еркинова" userId="5bc1028d-c24b-4069-a74a-48fcdfc39960" providerId="ADAL" clId="{3735DD9A-AD5E-3E45-BCAF-C2F1B3234193}" dt="2024-08-14T08:36:50.779" v="1945" actId="12789"/>
          <ac:spMkLst>
            <pc:docMk/>
            <pc:sldMk cId="2038692350" sldId="460"/>
            <ac:spMk id="9" creationId="{51EB8CD7-C3A9-14FA-3F3D-931B26B3FAE7}"/>
          </ac:spMkLst>
        </pc:spChg>
        <pc:spChg chg="add mod">
          <ac:chgData name="Асем Еркинова" userId="5bc1028d-c24b-4069-a74a-48fcdfc39960" providerId="ADAL" clId="{3735DD9A-AD5E-3E45-BCAF-C2F1B3234193}" dt="2024-08-14T08:43:02.561" v="2034" actId="1076"/>
          <ac:spMkLst>
            <pc:docMk/>
            <pc:sldMk cId="2038692350" sldId="460"/>
            <ac:spMk id="10" creationId="{EBB9BFF5-19CA-8528-CF70-9009EEAF121F}"/>
          </ac:spMkLst>
        </pc:spChg>
        <pc:spChg chg="add mod">
          <ac:chgData name="Асем Еркинова" userId="5bc1028d-c24b-4069-a74a-48fcdfc39960" providerId="ADAL" clId="{3735DD9A-AD5E-3E45-BCAF-C2F1B3234193}" dt="2024-08-14T08:42:57.251" v="2033" actId="1076"/>
          <ac:spMkLst>
            <pc:docMk/>
            <pc:sldMk cId="2038692350" sldId="460"/>
            <ac:spMk id="16" creationId="{411C2B91-28B5-94E4-1E05-11E7EF1839C8}"/>
          </ac:spMkLst>
        </pc:spChg>
        <pc:grpChg chg="add mod">
          <ac:chgData name="Асем Еркинова" userId="5bc1028d-c24b-4069-a74a-48fcdfc39960" providerId="ADAL" clId="{3735DD9A-AD5E-3E45-BCAF-C2F1B3234193}" dt="2024-08-14T08:41:34.058" v="1993" actId="164"/>
          <ac:grpSpMkLst>
            <pc:docMk/>
            <pc:sldMk cId="2038692350" sldId="460"/>
            <ac:grpSpMk id="13" creationId="{1DEB579D-691F-9DDD-2AA4-A9A178EB4B50}"/>
          </ac:grpSpMkLst>
        </pc:grpChg>
        <pc:picChg chg="add mod">
          <ac:chgData name="Асем Еркинова" userId="5bc1028d-c24b-4069-a74a-48fcdfc39960" providerId="ADAL" clId="{3735DD9A-AD5E-3E45-BCAF-C2F1B3234193}" dt="2024-08-14T08:43:12.854" v="2035" actId="1076"/>
          <ac:picMkLst>
            <pc:docMk/>
            <pc:sldMk cId="2038692350" sldId="460"/>
            <ac:picMk id="6" creationId="{15097BA1-D007-B8BB-034F-708634924887}"/>
          </ac:picMkLst>
        </pc:picChg>
        <pc:picChg chg="add mod">
          <ac:chgData name="Асем Еркинова" userId="5bc1028d-c24b-4069-a74a-48fcdfc39960" providerId="ADAL" clId="{3735DD9A-AD5E-3E45-BCAF-C2F1B3234193}" dt="2024-08-14T08:36:50.779" v="1945" actId="12789"/>
          <ac:picMkLst>
            <pc:docMk/>
            <pc:sldMk cId="2038692350" sldId="460"/>
            <ac:picMk id="8" creationId="{BD62C422-91D5-FA63-9B09-CA55563D6304}"/>
          </ac:picMkLst>
        </pc:picChg>
        <pc:picChg chg="add del mod">
          <ac:chgData name="Асем Еркинова" userId="5bc1028d-c24b-4069-a74a-48fcdfc39960" providerId="ADAL" clId="{3735DD9A-AD5E-3E45-BCAF-C2F1B3234193}" dt="2024-08-14T08:40:33.933" v="1979" actId="478"/>
          <ac:picMkLst>
            <pc:docMk/>
            <pc:sldMk cId="2038692350" sldId="460"/>
            <ac:picMk id="11" creationId="{D63D200C-0FC6-2D55-B6EB-861B910F939E}"/>
          </ac:picMkLst>
        </pc:picChg>
        <pc:picChg chg="add mod">
          <ac:chgData name="Асем Еркинова" userId="5bc1028d-c24b-4069-a74a-48fcdfc39960" providerId="ADAL" clId="{3735DD9A-AD5E-3E45-BCAF-C2F1B3234193}" dt="2024-08-14T08:41:34.058" v="1993" actId="164"/>
          <ac:picMkLst>
            <pc:docMk/>
            <pc:sldMk cId="2038692350" sldId="460"/>
            <ac:picMk id="12" creationId="{FDC1735E-B7EF-BCAD-BCAD-0936408409EF}"/>
          </ac:picMkLst>
        </pc:picChg>
        <pc:picChg chg="add mod">
          <ac:chgData name="Асем Еркинова" userId="5bc1028d-c24b-4069-a74a-48fcdfc39960" providerId="ADAL" clId="{3735DD9A-AD5E-3E45-BCAF-C2F1B3234193}" dt="2024-08-14T08:42:54.180" v="2032" actId="1076"/>
          <ac:picMkLst>
            <pc:docMk/>
            <pc:sldMk cId="2038692350" sldId="460"/>
            <ac:picMk id="15" creationId="{21A387F7-1B30-0662-EB9D-CB51EEFBC915}"/>
          </ac:picMkLst>
        </pc:picChg>
        <pc:picChg chg="add mod">
          <ac:chgData name="Асем Еркинова" userId="5bc1028d-c24b-4069-a74a-48fcdfc39960" providerId="ADAL" clId="{3735DD9A-AD5E-3E45-BCAF-C2F1B3234193}" dt="2024-08-14T08:41:34.058" v="1993" actId="164"/>
          <ac:picMkLst>
            <pc:docMk/>
            <pc:sldMk cId="2038692350" sldId="460"/>
            <ac:picMk id="9218" creationId="{B3A9C9FF-A49D-CFC2-8912-318981F7353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K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5AC620-D3BA-614D-9DC9-7F796EB2C0EF}" type="datetimeFigureOut">
              <a:rPr lang="en-KZ" smtClean="0"/>
              <a:t>14.08.2024</a:t>
            </a:fld>
            <a:endParaRPr lang="en-K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K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K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B6EE4D-2DDF-D14B-8E9C-EE37F487C5DB}" type="slidenum">
              <a:rPr lang="en-KZ" smtClean="0"/>
              <a:t>‹#›</a:t>
            </a:fld>
            <a:endParaRPr lang="en-KZ"/>
          </a:p>
        </p:txBody>
      </p:sp>
    </p:spTree>
    <p:extLst>
      <p:ext uri="{BB962C8B-B14F-4D97-AF65-F5344CB8AC3E}">
        <p14:creationId xmlns:p14="http://schemas.microsoft.com/office/powerpoint/2010/main" val="729270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24f668bf40e_8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24f668bf40e_8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effectLst/>
                <a:highlight>
                  <a:srgbClr val="B7CCE2"/>
                </a:highlight>
                <a:latin typeface="Calibri" panose="020F0502020204030204" pitchFamily="34" charset="0"/>
              </a:rPr>
              <a:t>COST OF ILLITERACY IN ECONOMIC TERMS</a:t>
            </a:r>
          </a:p>
          <a:p>
            <a:r>
              <a:rPr lang="en-US" sz="1200" dirty="0">
                <a:effectLst/>
                <a:highlight>
                  <a:srgbClr val="B7CCE2"/>
                </a:highlight>
                <a:latin typeface="Calibri" panose="020F0502020204030204" pitchFamily="34" charset="0"/>
              </a:rPr>
              <a:t> </a:t>
            </a:r>
            <a:r>
              <a:rPr lang="en-US" sz="1200" dirty="0">
                <a:solidFill>
                  <a:srgbClr val="233D5E"/>
                </a:solidFill>
                <a:effectLst/>
                <a:latin typeface="Calibri,Bold"/>
              </a:rPr>
              <a:t>LOST EARNINGS AND LIMITED EMPLOYABILITY </a:t>
            </a:r>
            <a:endParaRPr lang="en-US" dirty="0"/>
          </a:p>
          <a:p>
            <a:r>
              <a:rPr lang="en-US" sz="1200" dirty="0">
                <a:solidFill>
                  <a:srgbClr val="233D5E"/>
                </a:solidFill>
                <a:effectLst/>
                <a:latin typeface="Calibri,Bold"/>
              </a:rPr>
              <a:t>LOST BUSINESS PRODUCTIVITY </a:t>
            </a:r>
            <a:endParaRPr lang="en-US" dirty="0"/>
          </a:p>
          <a:p>
            <a:r>
              <a:rPr lang="en-US" sz="1200" dirty="0">
                <a:solidFill>
                  <a:srgbClr val="233D5E"/>
                </a:solidFill>
                <a:effectLst/>
                <a:latin typeface="Calibri,Bold"/>
              </a:rPr>
              <a:t>LOST WEALTH CREATION OPPORTUNITIES FOR INDIVIDUALS AND BUSINESS </a:t>
            </a:r>
            <a:endParaRPr lang="en-US" dirty="0">
              <a:effectLst/>
            </a:endParaRPr>
          </a:p>
          <a:p>
            <a:r>
              <a:rPr lang="en-US" sz="1200" dirty="0">
                <a:solidFill>
                  <a:srgbClr val="233D5E"/>
                </a:solidFill>
                <a:effectLst/>
                <a:latin typeface="Calibri,Bold"/>
              </a:rPr>
              <a:t>LOWER TECHNOLOGY SKILLS CAPACITY IN FUTURE </a:t>
            </a:r>
            <a:endParaRPr lang="en-US" dirty="0"/>
          </a:p>
          <a:p>
            <a:endParaRPr lang="en-K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6EE4D-2DDF-D14B-8E9C-EE37F487C5DB}" type="slidenum">
              <a:rPr lang="en-KZ" smtClean="0"/>
              <a:t>16</a:t>
            </a:fld>
            <a:endParaRPr lang="en-KZ"/>
          </a:p>
        </p:txBody>
      </p:sp>
    </p:spTree>
    <p:extLst>
      <p:ext uri="{BB962C8B-B14F-4D97-AF65-F5344CB8AC3E}">
        <p14:creationId xmlns:p14="http://schemas.microsoft.com/office/powerpoint/2010/main" val="460808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Functional literacy traditionally refers to the ability to read, write, and perform basic arithmetic at a level necessary to function in everyday life. However, in today’s digital and AI-integrated world, functional literacy encompasses a wider range of skills</a:t>
            </a:r>
            <a:endParaRPr lang="en-KZ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Convey that functional literacy is not static but evolves with societal and technological changes. In the AI era, it is essential to consider a broader set of literacies to prepare students for future challenges and opportunities.</a:t>
            </a:r>
          </a:p>
          <a:p>
            <a:endParaRPr lang="en-K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6EE4D-2DDF-D14B-8E9C-EE37F487C5DB}" type="slidenum">
              <a:rPr lang="en-KZ" smtClean="0"/>
              <a:t>17</a:t>
            </a:fld>
            <a:endParaRPr lang="en-KZ"/>
          </a:p>
        </p:txBody>
      </p:sp>
    </p:spTree>
    <p:extLst>
      <p:ext uri="{BB962C8B-B14F-4D97-AF65-F5344CB8AC3E}">
        <p14:creationId xmlns:p14="http://schemas.microsoft.com/office/powerpoint/2010/main" val="2455166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Родители с высоким и низким уровнем образования, скорректированная разница в уровне грамотности</a:t>
            </a:r>
            <a:endParaRPr lang="en-K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6EE4D-2DDF-D14B-8E9C-EE37F487C5DB}" type="slidenum">
              <a:rPr lang="en-KZ" smtClean="0"/>
              <a:t>18</a:t>
            </a:fld>
            <a:endParaRPr lang="en-KZ"/>
          </a:p>
        </p:txBody>
      </p:sp>
    </p:spTree>
    <p:extLst>
      <p:ext uri="{BB962C8B-B14F-4D97-AF65-F5344CB8AC3E}">
        <p14:creationId xmlns:p14="http://schemas.microsoft.com/office/powerpoint/2010/main" val="3140176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24f668bf40e_3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24f668bf40e_3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24f668bf40e_3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24f668bf40e_3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0117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24f668bf40e_3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24f668bf40e_3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1550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4D065-AF29-E9AF-1DB1-52B94604F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K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573EEA-67C1-6CFD-7F1C-0DB0296B00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K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D63209-1AA3-9F88-A7C9-CF1905A9C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0A3C5-63CB-D443-B49A-BBF9F292B0C6}" type="datetimeFigureOut">
              <a:rPr lang="en-KZ" smtClean="0"/>
              <a:t>14.08.2024</a:t>
            </a:fld>
            <a:endParaRPr lang="en-K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3C169F-5D0C-EFE7-9135-E72C4ECF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C1078-8A57-A84F-FEF5-02F487BCC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E20A7-0134-D544-9150-9808A121DF96}" type="slidenum">
              <a:rPr lang="en-KZ" smtClean="0"/>
              <a:t>‹#›</a:t>
            </a:fld>
            <a:endParaRPr lang="en-KZ"/>
          </a:p>
        </p:txBody>
      </p:sp>
    </p:spTree>
    <p:extLst>
      <p:ext uri="{BB962C8B-B14F-4D97-AF65-F5344CB8AC3E}">
        <p14:creationId xmlns:p14="http://schemas.microsoft.com/office/powerpoint/2010/main" val="822952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16F82-B03F-0174-6656-94703364F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K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97B418-0890-F1D0-B9DF-3676039163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FF4A51-18D7-B4CD-CBF0-DF33127B4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0A3C5-63CB-D443-B49A-BBF9F292B0C6}" type="datetimeFigureOut">
              <a:rPr lang="en-KZ" smtClean="0"/>
              <a:t>14.08.2024</a:t>
            </a:fld>
            <a:endParaRPr lang="en-K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7F922-AD88-4C81-C260-E22CCED36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66F7D-8EE5-0D93-E780-E9B356FAD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E20A7-0134-D544-9150-9808A121DF96}" type="slidenum">
              <a:rPr lang="en-KZ" smtClean="0"/>
              <a:t>‹#›</a:t>
            </a:fld>
            <a:endParaRPr lang="en-KZ"/>
          </a:p>
        </p:txBody>
      </p:sp>
    </p:spTree>
    <p:extLst>
      <p:ext uri="{BB962C8B-B14F-4D97-AF65-F5344CB8AC3E}">
        <p14:creationId xmlns:p14="http://schemas.microsoft.com/office/powerpoint/2010/main" val="3366772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388CC0-3470-B7C7-A4A1-80602B168A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K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A5015B-9B3A-BA5D-088B-7E36BB1117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D04D59-B98A-7379-E42B-9FD1E1D84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0A3C5-63CB-D443-B49A-BBF9F292B0C6}" type="datetimeFigureOut">
              <a:rPr lang="en-KZ" smtClean="0"/>
              <a:t>14.08.2024</a:t>
            </a:fld>
            <a:endParaRPr lang="en-K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37BF49-7514-8E6A-F1CF-AC77B9BD1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39122-4E3D-F5EC-F5D7-C46D940F1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E20A7-0134-D544-9150-9808A121DF96}" type="slidenum">
              <a:rPr lang="en-KZ" smtClean="0"/>
              <a:t>‹#›</a:t>
            </a:fld>
            <a:endParaRPr lang="en-KZ"/>
          </a:p>
        </p:txBody>
      </p:sp>
    </p:spTree>
    <p:extLst>
      <p:ext uri="{BB962C8B-B14F-4D97-AF65-F5344CB8AC3E}">
        <p14:creationId xmlns:p14="http://schemas.microsoft.com/office/powerpoint/2010/main" val="676507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F4C1C-F1DE-2910-8A71-333E2B0D7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K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1A031-92D1-BA6B-6493-96A9357B6E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A0FFA-C2ED-71C9-486E-6C85C61A8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0A3C5-63CB-D443-B49A-BBF9F292B0C6}" type="datetimeFigureOut">
              <a:rPr lang="en-KZ" smtClean="0"/>
              <a:t>14.08.2024</a:t>
            </a:fld>
            <a:endParaRPr lang="en-K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4312D1-834B-02D1-6157-1B7638272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1735A-CCEF-20E4-85F8-715327132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E20A7-0134-D544-9150-9808A121DF96}" type="slidenum">
              <a:rPr lang="en-KZ" smtClean="0"/>
              <a:t>‹#›</a:t>
            </a:fld>
            <a:endParaRPr lang="en-KZ"/>
          </a:p>
        </p:txBody>
      </p:sp>
    </p:spTree>
    <p:extLst>
      <p:ext uri="{BB962C8B-B14F-4D97-AF65-F5344CB8AC3E}">
        <p14:creationId xmlns:p14="http://schemas.microsoft.com/office/powerpoint/2010/main" val="936215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2DFBD-7F16-5753-A984-5ED6376FB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K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0017EF-7916-0A02-9577-18F5873F2B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34B6BA-2952-45BE-E9A0-27292C005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0A3C5-63CB-D443-B49A-BBF9F292B0C6}" type="datetimeFigureOut">
              <a:rPr lang="en-KZ" smtClean="0"/>
              <a:t>14.08.2024</a:t>
            </a:fld>
            <a:endParaRPr lang="en-K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A31EF9-F6ED-D310-5579-DF17F56F5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8FE6D-6C6A-6ABE-5239-7B28C0E88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E20A7-0134-D544-9150-9808A121DF96}" type="slidenum">
              <a:rPr lang="en-KZ" smtClean="0"/>
              <a:t>‹#›</a:t>
            </a:fld>
            <a:endParaRPr lang="en-KZ"/>
          </a:p>
        </p:txBody>
      </p:sp>
    </p:spTree>
    <p:extLst>
      <p:ext uri="{BB962C8B-B14F-4D97-AF65-F5344CB8AC3E}">
        <p14:creationId xmlns:p14="http://schemas.microsoft.com/office/powerpoint/2010/main" val="2618942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9C7EF-AD7E-F407-D662-246FDFE2E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K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EFFBA-6AD4-93E3-350B-5C764B46D5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00052B-875E-D7CB-026F-46D8B3E049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39F695-7248-50E3-77B1-55BC225A6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0A3C5-63CB-D443-B49A-BBF9F292B0C6}" type="datetimeFigureOut">
              <a:rPr lang="en-KZ" smtClean="0"/>
              <a:t>14.08.2024</a:t>
            </a:fld>
            <a:endParaRPr lang="en-K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C9804-5D93-5C12-450D-6D5F6FE5D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D09CA6-DB6B-2960-CC41-8318E86EC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E20A7-0134-D544-9150-9808A121DF96}" type="slidenum">
              <a:rPr lang="en-KZ" smtClean="0"/>
              <a:t>‹#›</a:t>
            </a:fld>
            <a:endParaRPr lang="en-KZ"/>
          </a:p>
        </p:txBody>
      </p:sp>
    </p:spTree>
    <p:extLst>
      <p:ext uri="{BB962C8B-B14F-4D97-AF65-F5344CB8AC3E}">
        <p14:creationId xmlns:p14="http://schemas.microsoft.com/office/powerpoint/2010/main" val="3237344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EF195-41AA-060B-DB9C-B2FB66103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K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D1D96-F181-FC6C-C798-5F938A5A6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8C839A-9606-AECC-79F4-E41D8145EA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1ED714-2101-A9B8-1E78-5F23DAB7B6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1CB5D5-705D-B74F-611D-178463C106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922335-874E-F505-186D-08EA18282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0A3C5-63CB-D443-B49A-BBF9F292B0C6}" type="datetimeFigureOut">
              <a:rPr lang="en-KZ" smtClean="0"/>
              <a:t>14.08.2024</a:t>
            </a:fld>
            <a:endParaRPr lang="en-K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C9E309-A7A2-DFAE-421A-803A65A5C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140958-8FA0-301A-D53C-98DFEB857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E20A7-0134-D544-9150-9808A121DF96}" type="slidenum">
              <a:rPr lang="en-KZ" smtClean="0"/>
              <a:t>‹#›</a:t>
            </a:fld>
            <a:endParaRPr lang="en-KZ"/>
          </a:p>
        </p:txBody>
      </p:sp>
    </p:spTree>
    <p:extLst>
      <p:ext uri="{BB962C8B-B14F-4D97-AF65-F5344CB8AC3E}">
        <p14:creationId xmlns:p14="http://schemas.microsoft.com/office/powerpoint/2010/main" val="55673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8ADED-92B0-D9B1-5E0B-9F77CC56F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K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A9AD5F-26B7-3D3D-CD8B-D2F0D32B2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0A3C5-63CB-D443-B49A-BBF9F292B0C6}" type="datetimeFigureOut">
              <a:rPr lang="en-KZ" smtClean="0"/>
              <a:t>14.08.2024</a:t>
            </a:fld>
            <a:endParaRPr lang="en-K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09EA24-1C4F-420A-F0A4-4C453B8EF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5263E-7174-558C-DF53-AFE8583DB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E20A7-0134-D544-9150-9808A121DF96}" type="slidenum">
              <a:rPr lang="en-KZ" smtClean="0"/>
              <a:t>‹#›</a:t>
            </a:fld>
            <a:endParaRPr lang="en-KZ"/>
          </a:p>
        </p:txBody>
      </p:sp>
    </p:spTree>
    <p:extLst>
      <p:ext uri="{BB962C8B-B14F-4D97-AF65-F5344CB8AC3E}">
        <p14:creationId xmlns:p14="http://schemas.microsoft.com/office/powerpoint/2010/main" val="2196942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645EE6-D043-4D88-ADD0-156F0B5E1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0A3C5-63CB-D443-B49A-BBF9F292B0C6}" type="datetimeFigureOut">
              <a:rPr lang="en-KZ" smtClean="0"/>
              <a:t>14.08.2024</a:t>
            </a:fld>
            <a:endParaRPr lang="en-K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69F676-305A-842B-1501-979688D1B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F52E64-6D67-D446-EF87-19A0A23E2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E20A7-0134-D544-9150-9808A121DF96}" type="slidenum">
              <a:rPr lang="en-KZ" smtClean="0"/>
              <a:t>‹#›</a:t>
            </a:fld>
            <a:endParaRPr lang="en-KZ"/>
          </a:p>
        </p:txBody>
      </p:sp>
    </p:spTree>
    <p:extLst>
      <p:ext uri="{BB962C8B-B14F-4D97-AF65-F5344CB8AC3E}">
        <p14:creationId xmlns:p14="http://schemas.microsoft.com/office/powerpoint/2010/main" val="4230242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7280C-0B16-9323-2422-F0A21A2BC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K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9BAAEB-D1EC-62E0-C1EB-BA1E403E5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4D608C-1964-7AEE-C147-0D2B7A5863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5DCD97-197E-7AD2-183C-B7B22E527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0A3C5-63CB-D443-B49A-BBF9F292B0C6}" type="datetimeFigureOut">
              <a:rPr lang="en-KZ" smtClean="0"/>
              <a:t>14.08.2024</a:t>
            </a:fld>
            <a:endParaRPr lang="en-K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082DB0-5C43-92E4-5AF3-9FB045DD1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20E335-A539-3DB6-8868-730D3244C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E20A7-0134-D544-9150-9808A121DF96}" type="slidenum">
              <a:rPr lang="en-KZ" smtClean="0"/>
              <a:t>‹#›</a:t>
            </a:fld>
            <a:endParaRPr lang="en-KZ"/>
          </a:p>
        </p:txBody>
      </p:sp>
    </p:spTree>
    <p:extLst>
      <p:ext uri="{BB962C8B-B14F-4D97-AF65-F5344CB8AC3E}">
        <p14:creationId xmlns:p14="http://schemas.microsoft.com/office/powerpoint/2010/main" val="3145099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025B3-5F06-49FD-C592-ED4780430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K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96DE37-073C-855D-9D8B-F07251E8E2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K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702326-8158-CF20-E1C8-1440524F98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249249-5172-BF2A-535A-3EAC3D52B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0A3C5-63CB-D443-B49A-BBF9F292B0C6}" type="datetimeFigureOut">
              <a:rPr lang="en-KZ" smtClean="0"/>
              <a:t>14.08.2024</a:t>
            </a:fld>
            <a:endParaRPr lang="en-K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D2E24C-E366-AB6E-8C9E-CBF2B52E1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FCF20B-44ED-7527-3687-0DC78DF58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E20A7-0134-D544-9150-9808A121DF96}" type="slidenum">
              <a:rPr lang="en-KZ" smtClean="0"/>
              <a:t>‹#›</a:t>
            </a:fld>
            <a:endParaRPr lang="en-KZ"/>
          </a:p>
        </p:txBody>
      </p:sp>
    </p:spTree>
    <p:extLst>
      <p:ext uri="{BB962C8B-B14F-4D97-AF65-F5344CB8AC3E}">
        <p14:creationId xmlns:p14="http://schemas.microsoft.com/office/powerpoint/2010/main" val="426464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C432D8-CF80-DEA4-ADAE-738C1CE5C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K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95D6FF-E57C-C7B6-E519-558433266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32EA38-6705-50D9-4DA7-7FD1B5E341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EF0A3C5-63CB-D443-B49A-BBF9F292B0C6}" type="datetimeFigureOut">
              <a:rPr lang="en-KZ" smtClean="0"/>
              <a:t>14.08.2024</a:t>
            </a:fld>
            <a:endParaRPr lang="en-K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46C43-EB26-209D-8771-6B69DF3B84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K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31C7F9-784B-A10E-4C08-756A019DA9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AE20A7-0134-D544-9150-9808A121DF96}" type="slidenum">
              <a:rPr lang="en-KZ" smtClean="0"/>
              <a:t>‹#›</a:t>
            </a:fld>
            <a:endParaRPr lang="en-KZ"/>
          </a:p>
        </p:txBody>
      </p:sp>
    </p:spTree>
    <p:extLst>
      <p:ext uri="{BB962C8B-B14F-4D97-AF65-F5344CB8AC3E}">
        <p14:creationId xmlns:p14="http://schemas.microsoft.com/office/powerpoint/2010/main" val="3488532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orldliteracyfoundation.org/wp-content/uploads/2022/08/The-Economic-Social-Cost-of-Illiteracy-2022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9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oecd.org/en/publications/oecd-skills-strategy-kazakhstan_39629b47-en.html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ell.com/heliyon/fulltext/S2405-8440%2823%2902085-6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sv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Relationship Id="rId9" Type="http://schemas.openxmlformats.org/officeDocument/2006/relationships/image" Target="../media/image53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F1E30-3A5B-5DC0-6EE7-AE01A5ABD1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3516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Функциональная грамотность в эпоху Искусственного интеллекта</a:t>
            </a:r>
            <a:endParaRPr lang="en-KZ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35F64B-E890-D6AA-FE4C-A10B1110C7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10400" y="5450404"/>
            <a:ext cx="5181600" cy="912296"/>
          </a:xfrm>
        </p:spPr>
        <p:txBody>
          <a:bodyPr>
            <a:normAutofit/>
          </a:bodyPr>
          <a:lstStyle/>
          <a:p>
            <a:pPr algn="l"/>
            <a:r>
              <a:rPr lang="ru-RU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Асем</a:t>
            </a:r>
            <a:r>
              <a:rPr lang="ru-RU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Еркинова</a:t>
            </a:r>
            <a:endParaRPr lang="ru-RU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l"/>
            <a:r>
              <a:rPr lang="ru-RU" sz="18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Генеральный директор ТОО «</a:t>
            </a:r>
            <a:r>
              <a:rPr lang="en-US" sz="18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AmanSultan</a:t>
            </a:r>
            <a:r>
              <a:rPr lang="ru-RU" sz="18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»</a:t>
            </a:r>
            <a:endParaRPr lang="en-US" sz="18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524E83-86A2-D5D6-C2F7-B1A3DE887C44}"/>
              </a:ext>
            </a:extLst>
          </p:cNvPr>
          <p:cNvSpPr txBox="1"/>
          <p:nvPr/>
        </p:nvSpPr>
        <p:spPr>
          <a:xfrm>
            <a:off x="325677" y="196334"/>
            <a:ext cx="11409121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ГОРОДСКОЙ АВГУСТОВСКИЙ ФОРУМ</a:t>
            </a:r>
            <a:r>
              <a:rPr lang="en-US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ПЕДАГОГОВ ГОРОДА АСТАНА </a:t>
            </a:r>
            <a:endParaRPr lang="en-US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DIGITAL KAZAKHSTAN: </a:t>
            </a:r>
            <a:r>
              <a:rPr lang="ru-RU" sz="20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ОБРАЗОВАНИЕ В НОВОЙ РЕАЛЬНОСТИ</a:t>
            </a:r>
            <a:endParaRPr lang="en-US" sz="2000" b="1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220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746549" y="1847711"/>
            <a:ext cx="6274502" cy="696819"/>
          </a:xfrm>
          <a:prstGeom prst="rect">
            <a:avLst/>
          </a:prstGeom>
        </p:spPr>
        <p:txBody>
          <a:bodyPr spcFirstLastPara="1" vert="horz" wrap="square" lIns="0" tIns="6820" rIns="0" bIns="0" rtlCol="0" anchor="ctr" anchorCtr="0">
            <a:spAutoFit/>
          </a:bodyPr>
          <a:lstStyle/>
          <a:p>
            <a:pPr marL="7578">
              <a:lnSpc>
                <a:spcPct val="100000"/>
              </a:lnSpc>
              <a:spcBef>
                <a:spcPts val="54"/>
              </a:spcBef>
            </a:pPr>
            <a:r>
              <a:rPr lang="en-US" spc="200" dirty="0">
                <a:solidFill>
                  <a:schemeClr val="bg1"/>
                </a:solidFill>
              </a:rPr>
              <a:t>INSTAGRAM</a:t>
            </a:r>
            <a:endParaRPr spc="200" dirty="0">
              <a:solidFill>
                <a:schemeClr val="bg1"/>
              </a:solidFill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53" b="1" i="0" u="none" strike="noStrike" cap="none">
                <a:solidFill>
                  <a:srgbClr val="00A7D8"/>
                </a:solidFill>
                <a:latin typeface="IBM Plex Mono"/>
                <a:ea typeface="Calibri"/>
                <a:cs typeface="IBM Plex Mono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734">
              <a:spcBef>
                <a:spcPts val="101"/>
              </a:spcBef>
            </a:pPr>
            <a:fld id="{81D60167-4931-47E6-BA6A-407CBD079E47}" type="slidenum">
              <a:rPr lang="ru-RU" spc="6" smtClean="0">
                <a:solidFill>
                  <a:srgbClr val="282866"/>
                </a:solidFill>
              </a:rPr>
              <a:pPr marL="22734">
                <a:spcBef>
                  <a:spcPts val="101"/>
                </a:spcBef>
              </a:pPr>
              <a:t>10</a:t>
            </a:fld>
            <a:endParaRPr spc="6" dirty="0"/>
          </a:p>
        </p:txBody>
      </p:sp>
      <p:sp>
        <p:nvSpPr>
          <p:cNvPr id="6" name="object 6"/>
          <p:cNvSpPr txBox="1"/>
          <p:nvPr/>
        </p:nvSpPr>
        <p:spPr>
          <a:xfrm>
            <a:off x="1746548" y="2532978"/>
            <a:ext cx="2219395" cy="429310"/>
          </a:xfrm>
          <a:prstGeom prst="rect">
            <a:avLst/>
          </a:prstGeom>
        </p:spPr>
        <p:txBody>
          <a:bodyPr vert="horz" wrap="square" lIns="0" tIns="6820" rIns="0" bIns="0" rtlCol="0">
            <a:spAutoFit/>
          </a:bodyPr>
          <a:lstStyle/>
          <a:p>
            <a:pPr marL="7578">
              <a:spcBef>
                <a:spcPts val="54"/>
              </a:spcBef>
            </a:pPr>
            <a:r>
              <a:rPr lang="en-US" sz="2745" b="1" spc="-3" dirty="0">
                <a:solidFill>
                  <a:srgbClr val="EF3654"/>
                </a:solidFill>
                <a:latin typeface="IBM Plex Mono"/>
                <a:cs typeface="IBM Plex Mono"/>
              </a:rPr>
              <a:t>1.5 </a:t>
            </a:r>
            <a:r>
              <a:rPr lang="kk-KZ" sz="2745" b="1" spc="-3" dirty="0">
                <a:solidFill>
                  <a:srgbClr val="EF3654"/>
                </a:solidFill>
                <a:latin typeface="IBM Plex Mono"/>
                <a:cs typeface="IBM Plex Mono"/>
              </a:rPr>
              <a:t>года</a:t>
            </a:r>
            <a:endParaRPr sz="2745" dirty="0">
              <a:latin typeface="IBM Plex Mono"/>
              <a:cs typeface="IBM Plex Mono"/>
            </a:endParaRPr>
          </a:p>
        </p:txBody>
      </p:sp>
      <p:pic>
        <p:nvPicPr>
          <p:cNvPr id="8" name="Рисунок 7" descr="Изображение выглядит как одежда, человек, Человеческое лицо, Блейзер&#10;&#10;Автоматически созданное описание">
            <a:extLst>
              <a:ext uri="{FF2B5EF4-FFF2-40B4-BE49-F238E27FC236}">
                <a16:creationId xmlns:a16="http://schemas.microsoft.com/office/drawing/2014/main" id="{F3FBE1E6-C7F2-C517-56EE-735B9FA0F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429" y="535096"/>
            <a:ext cx="5787807" cy="578780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746549" y="1847711"/>
            <a:ext cx="6274502" cy="696819"/>
          </a:xfrm>
          <a:prstGeom prst="rect">
            <a:avLst/>
          </a:prstGeom>
        </p:spPr>
        <p:txBody>
          <a:bodyPr spcFirstLastPara="1" vert="horz" wrap="square" lIns="0" tIns="6820" rIns="0" bIns="0" rtlCol="0" anchor="ctr" anchorCtr="0">
            <a:spAutoFit/>
          </a:bodyPr>
          <a:lstStyle/>
          <a:p>
            <a:pPr marL="7578">
              <a:lnSpc>
                <a:spcPct val="100000"/>
              </a:lnSpc>
              <a:spcBef>
                <a:spcPts val="54"/>
              </a:spcBef>
            </a:pPr>
            <a:r>
              <a:rPr lang="en-US" spc="200" dirty="0">
                <a:solidFill>
                  <a:schemeClr val="bg1"/>
                </a:solidFill>
              </a:rPr>
              <a:t>TikTok</a:t>
            </a:r>
            <a:endParaRPr spc="200" dirty="0">
              <a:solidFill>
                <a:schemeClr val="bg1"/>
              </a:solidFill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53" b="1" i="0" u="none" strike="noStrike" cap="none">
                <a:solidFill>
                  <a:srgbClr val="00A7D8"/>
                </a:solidFill>
                <a:latin typeface="IBM Plex Mono"/>
                <a:ea typeface="Calibri"/>
                <a:cs typeface="IBM Plex Mono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734">
              <a:spcBef>
                <a:spcPts val="101"/>
              </a:spcBef>
            </a:pPr>
            <a:fld id="{81D60167-4931-47E6-BA6A-407CBD079E47}" type="slidenum">
              <a:rPr lang="ru-RU" spc="6" smtClean="0">
                <a:solidFill>
                  <a:srgbClr val="282866"/>
                </a:solidFill>
              </a:rPr>
              <a:pPr marL="22734">
                <a:spcBef>
                  <a:spcPts val="101"/>
                </a:spcBef>
              </a:pPr>
              <a:t>11</a:t>
            </a:fld>
            <a:endParaRPr spc="6" dirty="0"/>
          </a:p>
        </p:txBody>
      </p:sp>
      <p:sp>
        <p:nvSpPr>
          <p:cNvPr id="6" name="object 6"/>
          <p:cNvSpPr txBox="1"/>
          <p:nvPr/>
        </p:nvSpPr>
        <p:spPr>
          <a:xfrm>
            <a:off x="1746548" y="2532978"/>
            <a:ext cx="2219395" cy="864557"/>
          </a:xfrm>
          <a:prstGeom prst="rect">
            <a:avLst/>
          </a:prstGeom>
        </p:spPr>
        <p:txBody>
          <a:bodyPr vert="horz" wrap="square" lIns="0" tIns="6820" rIns="0" bIns="0" rtlCol="0">
            <a:spAutoFit/>
          </a:bodyPr>
          <a:lstStyle/>
          <a:p>
            <a:pPr marL="7578">
              <a:spcBef>
                <a:spcPts val="54"/>
              </a:spcBef>
            </a:pPr>
            <a:r>
              <a:rPr lang="en-US" sz="2745" b="1" spc="-3" dirty="0">
                <a:solidFill>
                  <a:srgbClr val="EF3654"/>
                </a:solidFill>
                <a:latin typeface="IBM Plex Mono"/>
                <a:cs typeface="IBM Plex Mono"/>
              </a:rPr>
              <a:t>6 </a:t>
            </a:r>
            <a:r>
              <a:rPr lang="kk-KZ" sz="2745" b="1" spc="-3" dirty="0">
                <a:solidFill>
                  <a:srgbClr val="EF3654"/>
                </a:solidFill>
                <a:latin typeface="IBM Plex Mono"/>
                <a:cs typeface="IBM Plex Mono"/>
              </a:rPr>
              <a:t>месяцев</a:t>
            </a:r>
          </a:p>
          <a:p>
            <a:pPr marL="7578">
              <a:spcBef>
                <a:spcPts val="54"/>
              </a:spcBef>
            </a:pPr>
            <a:endParaRPr sz="2745" dirty="0">
              <a:latin typeface="IBM Plex Mono"/>
              <a:cs typeface="IBM Plex Mono"/>
            </a:endParaRPr>
          </a:p>
        </p:txBody>
      </p:sp>
      <p:pic>
        <p:nvPicPr>
          <p:cNvPr id="3" name="Рисунок 2" descr="Изображение выглядит как Графика, Шрифт, текст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BED0B0B7-D7DC-1BE0-7FE0-6A5622D86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967" y="1100142"/>
            <a:ext cx="4867656" cy="488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80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79500" y="1824518"/>
            <a:ext cx="2928761" cy="696819"/>
          </a:xfrm>
          <a:prstGeom prst="rect">
            <a:avLst/>
          </a:prstGeom>
        </p:spPr>
        <p:txBody>
          <a:bodyPr spcFirstLastPara="1" vert="horz" wrap="square" lIns="0" tIns="6820" rIns="0" bIns="0" rtlCol="0" anchor="ctr" anchorCtr="0">
            <a:spAutoFit/>
          </a:bodyPr>
          <a:lstStyle/>
          <a:p>
            <a:pPr marL="7578">
              <a:lnSpc>
                <a:spcPct val="100000"/>
              </a:lnSpc>
              <a:spcBef>
                <a:spcPts val="54"/>
              </a:spcBef>
            </a:pPr>
            <a:r>
              <a:rPr lang="kk-KZ" spc="170" dirty="0">
                <a:solidFill>
                  <a:schemeClr val="bg1"/>
                </a:solidFill>
              </a:rPr>
              <a:t>ЧАТ </a:t>
            </a:r>
            <a:r>
              <a:rPr lang="en-US" spc="170" dirty="0">
                <a:solidFill>
                  <a:schemeClr val="bg1"/>
                </a:solidFill>
              </a:rPr>
              <a:t>GPT</a:t>
            </a:r>
            <a:endParaRPr spc="200" dirty="0">
              <a:solidFill>
                <a:schemeClr val="bg1"/>
              </a:solidFill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53" b="1" i="0" u="none" strike="noStrike" cap="none">
                <a:solidFill>
                  <a:srgbClr val="00A7D8"/>
                </a:solidFill>
                <a:latin typeface="IBM Plex Mono"/>
                <a:ea typeface="Calibri"/>
                <a:cs typeface="IBM Plex Mono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734">
              <a:spcBef>
                <a:spcPts val="101"/>
              </a:spcBef>
            </a:pPr>
            <a:fld id="{81D60167-4931-47E6-BA6A-407CBD079E47}" type="slidenum">
              <a:rPr lang="ru-RU" spc="6" smtClean="0">
                <a:solidFill>
                  <a:srgbClr val="282866"/>
                </a:solidFill>
              </a:rPr>
              <a:pPr marL="22734">
                <a:spcBef>
                  <a:spcPts val="101"/>
                </a:spcBef>
              </a:pPr>
              <a:t>12</a:t>
            </a:fld>
            <a:endParaRPr spc="6" dirty="0"/>
          </a:p>
        </p:txBody>
      </p:sp>
      <p:sp>
        <p:nvSpPr>
          <p:cNvPr id="6" name="object 6"/>
          <p:cNvSpPr txBox="1"/>
          <p:nvPr/>
        </p:nvSpPr>
        <p:spPr>
          <a:xfrm>
            <a:off x="1643198" y="2589790"/>
            <a:ext cx="1659939" cy="429310"/>
          </a:xfrm>
          <a:prstGeom prst="rect">
            <a:avLst/>
          </a:prstGeom>
        </p:spPr>
        <p:txBody>
          <a:bodyPr vert="horz" wrap="square" lIns="0" tIns="6820" rIns="0" bIns="0" rtlCol="0">
            <a:spAutoFit/>
          </a:bodyPr>
          <a:lstStyle/>
          <a:p>
            <a:pPr marL="7578">
              <a:spcBef>
                <a:spcPts val="54"/>
              </a:spcBef>
            </a:pPr>
            <a:r>
              <a:rPr sz="2745" b="1" spc="98" dirty="0">
                <a:solidFill>
                  <a:srgbClr val="EF3654"/>
                </a:solidFill>
                <a:latin typeface="IBM Plex Mono"/>
                <a:cs typeface="IBM Plex Mono"/>
              </a:rPr>
              <a:t>1</a:t>
            </a:r>
            <a:r>
              <a:rPr lang="en-US" sz="2745" b="1" spc="98" dirty="0">
                <a:solidFill>
                  <a:srgbClr val="EF3654"/>
                </a:solidFill>
                <a:latin typeface="IBM Plex Mono"/>
                <a:cs typeface="IBM Plex Mono"/>
              </a:rPr>
              <a:t>5</a:t>
            </a:r>
            <a:r>
              <a:rPr sz="2745" b="1" spc="352" dirty="0">
                <a:solidFill>
                  <a:srgbClr val="EF3654"/>
                </a:solidFill>
                <a:latin typeface="IBM Plex Mono"/>
                <a:cs typeface="IBM Plex Mono"/>
              </a:rPr>
              <a:t> </a:t>
            </a:r>
            <a:r>
              <a:rPr sz="2745" b="1" spc="200" dirty="0">
                <a:solidFill>
                  <a:srgbClr val="EF3654"/>
                </a:solidFill>
                <a:latin typeface="IBM Plex Mono"/>
                <a:cs typeface="IBM Plex Mono"/>
              </a:rPr>
              <a:t>ДНЕЙ</a:t>
            </a:r>
            <a:endParaRPr sz="2745" dirty="0">
              <a:latin typeface="IBM Plex Mono"/>
              <a:cs typeface="IBM Plex Mono"/>
            </a:endParaRPr>
          </a:p>
        </p:txBody>
      </p:sp>
      <p:pic>
        <p:nvPicPr>
          <p:cNvPr id="8" name="Рисунок 7" descr="Изображение выглядит как текст, мультфильм, графический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2F029519-9D37-8668-6547-C5238760F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329" y="1174138"/>
            <a:ext cx="7656793" cy="430694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47143" y="1285682"/>
            <a:ext cx="4251333" cy="188280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object 4">
            <a:extLst>
              <a:ext uri="{FF2B5EF4-FFF2-40B4-BE49-F238E27FC236}">
                <a16:creationId xmlns:a16="http://schemas.microsoft.com/office/drawing/2014/main" id="{8C02C1EA-1FC2-5F85-4F44-6DC0F9106A3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01946" y="3692719"/>
            <a:ext cx="2741725" cy="2795791"/>
          </a:xfrm>
          <a:prstGeom prst="rect">
            <a:avLst/>
          </a:prstGeom>
        </p:spPr>
      </p:pic>
      <p:pic>
        <p:nvPicPr>
          <p:cNvPr id="7" name="object 3">
            <a:extLst>
              <a:ext uri="{FF2B5EF4-FFF2-40B4-BE49-F238E27FC236}">
                <a16:creationId xmlns:a16="http://schemas.microsoft.com/office/drawing/2014/main" id="{9E6A6171-2B87-6FEB-F9A6-5904069DBBB0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6576" y="1134294"/>
            <a:ext cx="5109974" cy="2182377"/>
          </a:xfrm>
          <a:prstGeom prst="rect">
            <a:avLst/>
          </a:prstGeom>
        </p:spPr>
      </p:pic>
      <p:pic>
        <p:nvPicPr>
          <p:cNvPr id="2050" name="Picture 2" descr="Яндекс.Такси» внес Т3 млрд в госфонд и обязался изменить размеры комиссий с  водителей">
            <a:extLst>
              <a:ext uri="{FF2B5EF4-FFF2-40B4-BE49-F238E27FC236}">
                <a16:creationId xmlns:a16="http://schemas.microsoft.com/office/drawing/2014/main" id="{3E8C1B36-EC14-B1F3-8141-24BDCDA75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241" y="3692719"/>
            <a:ext cx="4072759" cy="255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66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" name="Google Shape;689;g24f668bf40e_8_278"/>
          <p:cNvPicPr preferRelativeResize="0"/>
          <p:nvPr/>
        </p:nvPicPr>
        <p:blipFill rotWithShape="1">
          <a:blip r:embed="rId3">
            <a:alphaModFix/>
          </a:blip>
          <a:srcRect b="15067"/>
          <a:stretch/>
        </p:blipFill>
        <p:spPr>
          <a:xfrm>
            <a:off x="0" y="-463463"/>
            <a:ext cx="12191999" cy="57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g24f668bf40e_8_278"/>
          <p:cNvSpPr txBox="1"/>
          <p:nvPr/>
        </p:nvSpPr>
        <p:spPr>
          <a:xfrm>
            <a:off x="726575" y="5752700"/>
            <a:ext cx="4718100" cy="7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KZ" sz="42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$71 миллиард</a:t>
            </a:r>
            <a:endParaRPr sz="42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91" name="Google Shape;691;g24f668bf40e_8_278"/>
          <p:cNvSpPr txBox="1"/>
          <p:nvPr/>
        </p:nvSpPr>
        <p:spPr>
          <a:xfrm>
            <a:off x="5926900" y="5752700"/>
            <a:ext cx="5929800" cy="7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KZ" sz="42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$68 миллиардов</a:t>
            </a:r>
            <a:endParaRPr sz="42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" y="1403815"/>
            <a:ext cx="12191999" cy="4101539"/>
            <a:chOff x="2320836" y="2681294"/>
            <a:chExt cx="17783263" cy="68738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21297" y="2681294"/>
              <a:ext cx="16282802" cy="687339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320836" y="2681294"/>
              <a:ext cx="7564900" cy="6873875"/>
            </a:xfrm>
            <a:custGeom>
              <a:avLst/>
              <a:gdLst/>
              <a:ahLst/>
              <a:cxnLst/>
              <a:rect l="l" t="t" r="r" b="b"/>
              <a:pathLst>
                <a:path w="14462760" h="6873875">
                  <a:moveTo>
                    <a:pt x="14462498" y="0"/>
                  </a:moveTo>
                  <a:lnTo>
                    <a:pt x="0" y="0"/>
                  </a:lnTo>
                  <a:lnTo>
                    <a:pt x="0" y="6873391"/>
                  </a:lnTo>
                  <a:lnTo>
                    <a:pt x="14462498" y="6873391"/>
                  </a:lnTo>
                  <a:lnTo>
                    <a:pt x="14462498" y="0"/>
                  </a:lnTo>
                  <a:close/>
                </a:path>
              </a:pathLst>
            </a:custGeom>
            <a:solidFill>
              <a:srgbClr val="282866"/>
            </a:solidFill>
          </p:spPr>
          <p:txBody>
            <a:bodyPr wrap="square" lIns="0" tIns="0" rIns="0" bIns="0" rtlCol="0"/>
            <a:lstStyle/>
            <a:p>
              <a:endParaRPr sz="835"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330853" y="2077679"/>
            <a:ext cx="4941479" cy="2753521"/>
          </a:xfrm>
          <a:prstGeom prst="rect">
            <a:avLst/>
          </a:prstGeom>
        </p:spPr>
        <p:txBody>
          <a:bodyPr vert="horz" wrap="square" lIns="0" tIns="55319" rIns="0" bIns="0" rtlCol="0">
            <a:spAutoFit/>
          </a:bodyPr>
          <a:lstStyle/>
          <a:p>
            <a:pPr marL="7578" marR="3031">
              <a:lnSpc>
                <a:spcPts val="4272"/>
              </a:lnSpc>
              <a:spcBef>
                <a:spcPts val="436"/>
              </a:spcBef>
            </a:pPr>
            <a:r>
              <a:rPr sz="2800" b="1" dirty="0">
                <a:solidFill>
                  <a:srgbClr val="EF3654"/>
                </a:solidFill>
                <a:latin typeface="IBM Plex Mono"/>
                <a:cs typeface="IBM Plex Mono"/>
              </a:rPr>
              <a:t>ПОЧЕМУ </a:t>
            </a:r>
            <a:r>
              <a:rPr sz="2800" b="1" dirty="0">
                <a:solidFill>
                  <a:srgbClr val="FFFFFF"/>
                </a:solidFill>
                <a:latin typeface="IBM Plex Mono"/>
                <a:cs typeface="IBM Plex Mono"/>
              </a:rPr>
              <a:t>«В ЭПОХУ ОДНОГО  КЛИКА» МЫ ДО СИХ</a:t>
            </a:r>
            <a:endParaRPr sz="2800" dirty="0">
              <a:latin typeface="IBM Plex Mono"/>
              <a:cs typeface="IBM Plex Mono"/>
            </a:endParaRPr>
          </a:p>
          <a:p>
            <a:pPr marL="7578">
              <a:lnSpc>
                <a:spcPts val="4031"/>
              </a:lnSpc>
            </a:pPr>
            <a:r>
              <a:rPr sz="2800" b="1" dirty="0">
                <a:solidFill>
                  <a:srgbClr val="FFFFFF"/>
                </a:solidFill>
                <a:latin typeface="IBM Plex Mono"/>
                <a:cs typeface="IBM Plex Mono"/>
              </a:rPr>
              <a:t>ПОДНИМАЕМ РУКУ И ЖДЕМ</a:t>
            </a:r>
            <a:endParaRPr sz="2800" dirty="0">
              <a:latin typeface="IBM Plex Mono"/>
              <a:cs typeface="IBM Plex Mono"/>
            </a:endParaRPr>
          </a:p>
          <a:p>
            <a:pPr marL="7578" marR="653610">
              <a:lnSpc>
                <a:spcPts val="4272"/>
              </a:lnSpc>
              <a:spcBef>
                <a:spcPts val="194"/>
              </a:spcBef>
            </a:pPr>
            <a:r>
              <a:rPr sz="2800" b="1" dirty="0">
                <a:solidFill>
                  <a:srgbClr val="FFFFFF"/>
                </a:solidFill>
                <a:latin typeface="IBM Plex Mono"/>
                <a:cs typeface="IBM Plex Mono"/>
              </a:rPr>
              <a:t>СВОЕЙ ОЧЕРЕДИ, ЧТОБЫ  ОТВЕТИТЬ НА ВОПРОС?</a:t>
            </a:r>
            <a:endParaRPr sz="2800" dirty="0">
              <a:latin typeface="IBM Plex Mono"/>
              <a:cs typeface="IBM Plex Mono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653585" y="6257726"/>
            <a:ext cx="882825" cy="411450"/>
          </a:xfrm>
          <a:prstGeom prst="rect">
            <a:avLst/>
          </a:prstGeom>
        </p:spPr>
        <p:txBody>
          <a:bodyPr vert="horz" wrap="square" lIns="0" tIns="12882" rIns="0" bIns="0" rtlCol="0">
            <a:spAutoFit/>
          </a:bodyPr>
          <a:lstStyle/>
          <a:p>
            <a:pPr marL="7578">
              <a:spcBef>
                <a:spcPts val="101"/>
              </a:spcBef>
            </a:pPr>
            <a:endParaRPr lang="ru-RU" sz="1253" b="1" spc="6" dirty="0">
              <a:solidFill>
                <a:srgbClr val="FFFFFF"/>
              </a:solidFill>
              <a:latin typeface="IBM Plex Mono SemiBold"/>
              <a:cs typeface="IBM Plex Mono SemiBold"/>
            </a:endParaRPr>
          </a:p>
          <a:p>
            <a:pPr marL="7578">
              <a:spcBef>
                <a:spcPts val="101"/>
              </a:spcBef>
            </a:pPr>
            <a:endParaRPr sz="1253" dirty="0">
              <a:latin typeface="IBM Plex Mono SemiBold"/>
              <a:cs typeface="IBM Plex Mono SemiBold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53" b="1" i="0" u="none" strike="noStrike" cap="none">
                <a:solidFill>
                  <a:srgbClr val="00A7D8"/>
                </a:solidFill>
                <a:latin typeface="IBM Plex Mono"/>
                <a:ea typeface="Calibri"/>
                <a:cs typeface="IBM Plex Mono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734">
              <a:spcBef>
                <a:spcPts val="101"/>
              </a:spcBef>
            </a:pPr>
            <a:fld id="{81D60167-4931-47E6-BA6A-407CBD079E47}" type="slidenum">
              <a:rPr lang="ru-RU" spc="6" smtClean="0">
                <a:solidFill>
                  <a:srgbClr val="282866"/>
                </a:solidFill>
              </a:rPr>
              <a:pPr marL="22734">
                <a:spcBef>
                  <a:spcPts val="101"/>
                </a:spcBef>
              </a:pPr>
              <a:t>15</a:t>
            </a:fld>
            <a:endParaRPr spc="6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6B590FB-5C0D-E1EE-02FF-51E68E179B6B}"/>
              </a:ext>
            </a:extLst>
          </p:cNvPr>
          <p:cNvSpPr txBox="1"/>
          <p:nvPr/>
        </p:nvSpPr>
        <p:spPr>
          <a:xfrm>
            <a:off x="1301750" y="1604014"/>
            <a:ext cx="95884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П</a:t>
            </a:r>
            <a:r>
              <a:rPr lang="ru-RU" sz="2800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редполагаемая стоимость неграмотности для мировой экономики оценивалась в </a:t>
            </a:r>
            <a:r>
              <a:rPr lang="ru-RU" sz="4000" b="1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1,19 триллиона долларов США </a:t>
            </a:r>
            <a:r>
              <a:rPr lang="ru-RU" sz="2800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в 2022 году.</a:t>
            </a:r>
            <a:endParaRPr lang="en-US" sz="28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06E6EE-CE83-39B4-1A03-91A058CDB77E}"/>
              </a:ext>
            </a:extLst>
          </p:cNvPr>
          <p:cNvSpPr txBox="1"/>
          <p:nvPr/>
        </p:nvSpPr>
        <p:spPr>
          <a:xfrm>
            <a:off x="8528050" y="6550223"/>
            <a:ext cx="36639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KZ" sz="1400" i="1" dirty="0">
                <a:hlinkClick r:id="rId3"/>
              </a:rPr>
              <a:t>The</a:t>
            </a:r>
            <a:r>
              <a:rPr lang="ru-RU" sz="1400" i="1" dirty="0">
                <a:hlinkClick r:id="rId3"/>
              </a:rPr>
              <a:t> </a:t>
            </a:r>
            <a:r>
              <a:rPr lang="en-KZ" sz="1400" i="1" dirty="0">
                <a:hlinkClick r:id="rId3"/>
              </a:rPr>
              <a:t>Economic</a:t>
            </a:r>
            <a:r>
              <a:rPr lang="ru-RU" sz="1400" i="1" dirty="0">
                <a:hlinkClick r:id="rId3"/>
              </a:rPr>
              <a:t> </a:t>
            </a:r>
            <a:r>
              <a:rPr lang="en-KZ" sz="1400" i="1" dirty="0">
                <a:hlinkClick r:id="rId3"/>
              </a:rPr>
              <a:t>Social</a:t>
            </a:r>
            <a:r>
              <a:rPr lang="ru-RU" sz="1400" i="1" dirty="0">
                <a:hlinkClick r:id="rId3"/>
              </a:rPr>
              <a:t> </a:t>
            </a:r>
            <a:r>
              <a:rPr lang="en-KZ" sz="1400" i="1" dirty="0">
                <a:hlinkClick r:id="rId3"/>
              </a:rPr>
              <a:t>Cost</a:t>
            </a:r>
            <a:r>
              <a:rPr lang="ru-RU" sz="1400" i="1" dirty="0">
                <a:hlinkClick r:id="rId3"/>
              </a:rPr>
              <a:t> </a:t>
            </a:r>
            <a:r>
              <a:rPr lang="en-KZ" sz="1400" i="1" dirty="0">
                <a:hlinkClick r:id="rId3"/>
              </a:rPr>
              <a:t>of</a:t>
            </a:r>
            <a:r>
              <a:rPr lang="ru-RU" sz="1400" i="1" dirty="0">
                <a:hlinkClick r:id="rId3"/>
              </a:rPr>
              <a:t> </a:t>
            </a:r>
            <a:r>
              <a:rPr lang="en-KZ" sz="1400" i="1" dirty="0">
                <a:hlinkClick r:id="rId3"/>
              </a:rPr>
              <a:t>Illiteracy</a:t>
            </a:r>
            <a:r>
              <a:rPr lang="ru-RU" sz="1400" i="1" dirty="0">
                <a:hlinkClick r:id="rId3"/>
              </a:rPr>
              <a:t>, </a:t>
            </a:r>
            <a:r>
              <a:rPr lang="en-KZ" sz="1400" i="1" dirty="0">
                <a:hlinkClick r:id="rId3"/>
              </a:rPr>
              <a:t>2022</a:t>
            </a:r>
            <a:endParaRPr lang="en-KZ" sz="1400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D67A8D-EC86-2BA3-AA0F-CFA867EB4D71}"/>
              </a:ext>
            </a:extLst>
          </p:cNvPr>
          <p:cNvSpPr txBox="1"/>
          <p:nvPr/>
        </p:nvSpPr>
        <p:spPr>
          <a:xfrm>
            <a:off x="2506842" y="4384895"/>
            <a:ext cx="71783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Неграмотные зарабатывают на 30–42% меньше, чем их грамотные коллеги.</a:t>
            </a:r>
            <a:endParaRPr lang="en-KZ" sz="28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2071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95">
            <a:extLst>
              <a:ext uri="{FF2B5EF4-FFF2-40B4-BE49-F238E27FC236}">
                <a16:creationId xmlns:a16="http://schemas.microsoft.com/office/drawing/2014/main" id="{7A3B9068-8D32-CF50-B0D5-3D258DC6E853}"/>
              </a:ext>
            </a:extLst>
          </p:cNvPr>
          <p:cNvGrpSpPr/>
          <p:nvPr/>
        </p:nvGrpSpPr>
        <p:grpSpPr>
          <a:xfrm>
            <a:off x="3531664" y="1885401"/>
            <a:ext cx="2387600" cy="4570413"/>
            <a:chOff x="3430064" y="2062619"/>
            <a:chExt cx="2387600" cy="4570413"/>
          </a:xfrm>
        </p:grpSpPr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2D39E1AB-FC97-9F1B-2D67-20CF85C7563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838051" y="2062619"/>
              <a:ext cx="1979613" cy="1644650"/>
            </a:xfrm>
            <a:custGeom>
              <a:avLst/>
              <a:gdLst>
                <a:gd name="T0" fmla="*/ 0 w 10386"/>
                <a:gd name="T1" fmla="*/ 0 h 8635"/>
                <a:gd name="T2" fmla="*/ 10386 w 10386"/>
                <a:gd name="T3" fmla="*/ 5996 h 8635"/>
                <a:gd name="T4" fmla="*/ 5816 w 10386"/>
                <a:gd name="T5" fmla="*/ 8635 h 8635"/>
                <a:gd name="T6" fmla="*/ 0 w 10386"/>
                <a:gd name="T7" fmla="*/ 5277 h 8635"/>
                <a:gd name="T8" fmla="*/ 0 w 10386"/>
                <a:gd name="T9" fmla="*/ 0 h 8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86" h="8635">
                  <a:moveTo>
                    <a:pt x="0" y="0"/>
                  </a:moveTo>
                  <a:cubicBezTo>
                    <a:pt x="4285" y="0"/>
                    <a:pt x="8244" y="2286"/>
                    <a:pt x="10386" y="5996"/>
                  </a:cubicBezTo>
                  <a:lnTo>
                    <a:pt x="5816" y="8635"/>
                  </a:lnTo>
                  <a:cubicBezTo>
                    <a:pt x="4617" y="6557"/>
                    <a:pt x="2400" y="5277"/>
                    <a:pt x="0" y="527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11BE01F-CC61-8127-1BDC-84F8572B813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430064" y="3205619"/>
              <a:ext cx="1279525" cy="2284413"/>
            </a:xfrm>
            <a:custGeom>
              <a:avLst/>
              <a:gdLst>
                <a:gd name="T0" fmla="*/ 4570 w 6712"/>
                <a:gd name="T1" fmla="*/ 0 h 11992"/>
                <a:gd name="T2" fmla="*/ 4570 w 6712"/>
                <a:gd name="T3" fmla="*/ 11992 h 11992"/>
                <a:gd name="T4" fmla="*/ 0 w 6712"/>
                <a:gd name="T5" fmla="*/ 9354 h 11992"/>
                <a:gd name="T6" fmla="*/ 0 w 6712"/>
                <a:gd name="T7" fmla="*/ 2639 h 11992"/>
                <a:gd name="T8" fmla="*/ 4570 w 6712"/>
                <a:gd name="T9" fmla="*/ 0 h 1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12" h="11992">
                  <a:moveTo>
                    <a:pt x="4570" y="0"/>
                  </a:moveTo>
                  <a:cubicBezTo>
                    <a:pt x="6712" y="3711"/>
                    <a:pt x="6712" y="8282"/>
                    <a:pt x="4570" y="11992"/>
                  </a:cubicBezTo>
                  <a:lnTo>
                    <a:pt x="0" y="9354"/>
                  </a:lnTo>
                  <a:cubicBezTo>
                    <a:pt x="1200" y="7276"/>
                    <a:pt x="1200" y="4716"/>
                    <a:pt x="0" y="2639"/>
                  </a:cubicBezTo>
                  <a:lnTo>
                    <a:pt x="4570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69B72C89-8B42-C48A-B0CC-96FE8582369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838051" y="4986794"/>
              <a:ext cx="1979613" cy="1646238"/>
            </a:xfrm>
            <a:custGeom>
              <a:avLst/>
              <a:gdLst>
                <a:gd name="T0" fmla="*/ 10386 w 10386"/>
                <a:gd name="T1" fmla="*/ 2638 h 8635"/>
                <a:gd name="T2" fmla="*/ 0 w 10386"/>
                <a:gd name="T3" fmla="*/ 8635 h 8635"/>
                <a:gd name="T4" fmla="*/ 0 w 10386"/>
                <a:gd name="T5" fmla="*/ 3358 h 8635"/>
                <a:gd name="T6" fmla="*/ 5816 w 10386"/>
                <a:gd name="T7" fmla="*/ 0 h 8635"/>
                <a:gd name="T8" fmla="*/ 10386 w 10386"/>
                <a:gd name="T9" fmla="*/ 2638 h 8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86" h="8635">
                  <a:moveTo>
                    <a:pt x="10386" y="2638"/>
                  </a:moveTo>
                  <a:cubicBezTo>
                    <a:pt x="8244" y="6349"/>
                    <a:pt x="4285" y="8635"/>
                    <a:pt x="0" y="8635"/>
                  </a:cubicBezTo>
                  <a:lnTo>
                    <a:pt x="0" y="3358"/>
                  </a:lnTo>
                  <a:cubicBezTo>
                    <a:pt x="2400" y="3358"/>
                    <a:pt x="4617" y="2078"/>
                    <a:pt x="5816" y="0"/>
                  </a:cubicBezTo>
                  <a:lnTo>
                    <a:pt x="10386" y="2638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0FFBC1D-86A8-6D87-FC1A-59027D1C6396}"/>
              </a:ext>
            </a:extLst>
          </p:cNvPr>
          <p:cNvGrpSpPr/>
          <p:nvPr/>
        </p:nvGrpSpPr>
        <p:grpSpPr>
          <a:xfrm flipV="1">
            <a:off x="6219559" y="1885401"/>
            <a:ext cx="2284413" cy="4570413"/>
            <a:chOff x="6089473" y="1651516"/>
            <a:chExt cx="2284413" cy="4570413"/>
          </a:xfrm>
        </p:grpSpPr>
        <p:sp>
          <p:nvSpPr>
            <p:cNvPr id="51" name="Freeform 5">
              <a:extLst>
                <a:ext uri="{FF2B5EF4-FFF2-40B4-BE49-F238E27FC236}">
                  <a16:creationId xmlns:a16="http://schemas.microsoft.com/office/drawing/2014/main" id="{B239F755-92B0-43CC-3751-98A50BA7F1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9473" y="1651516"/>
              <a:ext cx="1616075" cy="1379538"/>
            </a:xfrm>
            <a:custGeom>
              <a:avLst/>
              <a:gdLst>
                <a:gd name="T0" fmla="*/ 0 w 8480"/>
                <a:gd name="T1" fmla="*/ 0 h 7244"/>
                <a:gd name="T2" fmla="*/ 8480 w 8480"/>
                <a:gd name="T3" fmla="*/ 3513 h 7244"/>
                <a:gd name="T4" fmla="*/ 4749 w 8480"/>
                <a:gd name="T5" fmla="*/ 7244 h 7244"/>
                <a:gd name="T6" fmla="*/ 0 w 8480"/>
                <a:gd name="T7" fmla="*/ 5277 h 7244"/>
                <a:gd name="T8" fmla="*/ 0 w 8480"/>
                <a:gd name="T9" fmla="*/ 0 h 7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80" h="7244">
                  <a:moveTo>
                    <a:pt x="0" y="0"/>
                  </a:moveTo>
                  <a:cubicBezTo>
                    <a:pt x="3181" y="0"/>
                    <a:pt x="6231" y="1264"/>
                    <a:pt x="8480" y="3513"/>
                  </a:cubicBezTo>
                  <a:lnTo>
                    <a:pt x="4749" y="7244"/>
                  </a:lnTo>
                  <a:cubicBezTo>
                    <a:pt x="3490" y="5984"/>
                    <a:pt x="1782" y="5277"/>
                    <a:pt x="0" y="527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CC1EF">
                <a:lumMod val="60000"/>
                <a:lumOff val="40000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52" name="Freeform 6">
              <a:extLst>
                <a:ext uri="{FF2B5EF4-FFF2-40B4-BE49-F238E27FC236}">
                  <a16:creationId xmlns:a16="http://schemas.microsoft.com/office/drawing/2014/main" id="{FED7D43F-C2A8-1659-479E-BBCDA1D5AA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4348" y="2321441"/>
              <a:ext cx="1379538" cy="1614488"/>
            </a:xfrm>
            <a:custGeom>
              <a:avLst/>
              <a:gdLst>
                <a:gd name="T0" fmla="*/ 3731 w 7244"/>
                <a:gd name="T1" fmla="*/ 0 h 8479"/>
                <a:gd name="T2" fmla="*/ 7244 w 7244"/>
                <a:gd name="T3" fmla="*/ 8479 h 8479"/>
                <a:gd name="T4" fmla="*/ 1967 w 7244"/>
                <a:gd name="T5" fmla="*/ 8479 h 8479"/>
                <a:gd name="T6" fmla="*/ 0 w 7244"/>
                <a:gd name="T7" fmla="*/ 3731 h 8479"/>
                <a:gd name="T8" fmla="*/ 3731 w 7244"/>
                <a:gd name="T9" fmla="*/ 0 h 8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44" h="8479">
                  <a:moveTo>
                    <a:pt x="3731" y="0"/>
                  </a:moveTo>
                  <a:cubicBezTo>
                    <a:pt x="5980" y="2249"/>
                    <a:pt x="7244" y="5299"/>
                    <a:pt x="7244" y="8479"/>
                  </a:cubicBezTo>
                  <a:lnTo>
                    <a:pt x="1967" y="8479"/>
                  </a:lnTo>
                  <a:cubicBezTo>
                    <a:pt x="1967" y="6698"/>
                    <a:pt x="1260" y="4990"/>
                    <a:pt x="0" y="3731"/>
                  </a:cubicBezTo>
                  <a:lnTo>
                    <a:pt x="3731" y="0"/>
                  </a:lnTo>
                  <a:close/>
                </a:path>
              </a:pathLst>
            </a:custGeom>
            <a:solidFill>
              <a:srgbClr val="4CC1E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B408257C-5704-B9AA-F2FD-49C9FEAD6B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4348" y="3935929"/>
              <a:ext cx="1379538" cy="1616075"/>
            </a:xfrm>
            <a:custGeom>
              <a:avLst/>
              <a:gdLst>
                <a:gd name="T0" fmla="*/ 7244 w 7244"/>
                <a:gd name="T1" fmla="*/ 0 h 8480"/>
                <a:gd name="T2" fmla="*/ 3731 w 7244"/>
                <a:gd name="T3" fmla="*/ 8480 h 8480"/>
                <a:gd name="T4" fmla="*/ 0 w 7244"/>
                <a:gd name="T5" fmla="*/ 4749 h 8480"/>
                <a:gd name="T6" fmla="*/ 1967 w 7244"/>
                <a:gd name="T7" fmla="*/ 0 h 8480"/>
                <a:gd name="T8" fmla="*/ 7244 w 7244"/>
                <a:gd name="T9" fmla="*/ 0 h 8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44" h="8480">
                  <a:moveTo>
                    <a:pt x="7244" y="0"/>
                  </a:moveTo>
                  <a:cubicBezTo>
                    <a:pt x="7244" y="3181"/>
                    <a:pt x="5980" y="6231"/>
                    <a:pt x="3731" y="8480"/>
                  </a:cubicBezTo>
                  <a:lnTo>
                    <a:pt x="0" y="4749"/>
                  </a:lnTo>
                  <a:cubicBezTo>
                    <a:pt x="1260" y="3490"/>
                    <a:pt x="1967" y="1781"/>
                    <a:pt x="1967" y="0"/>
                  </a:cubicBezTo>
                  <a:lnTo>
                    <a:pt x="7244" y="0"/>
                  </a:lnTo>
                  <a:close/>
                </a:path>
              </a:pathLst>
            </a:custGeom>
            <a:solidFill>
              <a:srgbClr val="4CC1EF">
                <a:lumMod val="75000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54" name="Freeform 8">
              <a:extLst>
                <a:ext uri="{FF2B5EF4-FFF2-40B4-BE49-F238E27FC236}">
                  <a16:creationId xmlns:a16="http://schemas.microsoft.com/office/drawing/2014/main" id="{7F859A5B-C7AC-1AEF-8101-58779B56B7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9473" y="4840804"/>
              <a:ext cx="1616075" cy="1381125"/>
            </a:xfrm>
            <a:custGeom>
              <a:avLst/>
              <a:gdLst>
                <a:gd name="T0" fmla="*/ 8480 w 8480"/>
                <a:gd name="T1" fmla="*/ 3731 h 7244"/>
                <a:gd name="T2" fmla="*/ 0 w 8480"/>
                <a:gd name="T3" fmla="*/ 7244 h 7244"/>
                <a:gd name="T4" fmla="*/ 0 w 8480"/>
                <a:gd name="T5" fmla="*/ 1967 h 7244"/>
                <a:gd name="T6" fmla="*/ 4749 w 8480"/>
                <a:gd name="T7" fmla="*/ 0 h 7244"/>
                <a:gd name="T8" fmla="*/ 8480 w 8480"/>
                <a:gd name="T9" fmla="*/ 3731 h 7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80" h="7244">
                  <a:moveTo>
                    <a:pt x="8480" y="3731"/>
                  </a:moveTo>
                  <a:cubicBezTo>
                    <a:pt x="6231" y="5980"/>
                    <a:pt x="3181" y="7244"/>
                    <a:pt x="0" y="7244"/>
                  </a:cubicBezTo>
                  <a:lnTo>
                    <a:pt x="0" y="1967"/>
                  </a:lnTo>
                  <a:cubicBezTo>
                    <a:pt x="1782" y="1967"/>
                    <a:pt x="3490" y="1259"/>
                    <a:pt x="4749" y="0"/>
                  </a:cubicBezTo>
                  <a:lnTo>
                    <a:pt x="8480" y="3731"/>
                  </a:lnTo>
                  <a:close/>
                </a:path>
              </a:pathLst>
            </a:custGeom>
            <a:solidFill>
              <a:srgbClr val="4CC1EF">
                <a:lumMod val="50000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8C2D48C8-11CF-A12F-11EF-F874C546D1AE}"/>
              </a:ext>
            </a:extLst>
          </p:cNvPr>
          <p:cNvSpPr txBox="1"/>
          <p:nvPr/>
        </p:nvSpPr>
        <p:spPr>
          <a:xfrm>
            <a:off x="1327215" y="1941763"/>
            <a:ext cx="26124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Reading Literacy </a:t>
            </a:r>
            <a:endParaRPr lang="en-KZ" sz="24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9AB79A7-9188-22C0-0F1F-FE4751F4E870}"/>
              </a:ext>
            </a:extLst>
          </p:cNvPr>
          <p:cNvSpPr txBox="1"/>
          <p:nvPr/>
        </p:nvSpPr>
        <p:spPr>
          <a:xfrm>
            <a:off x="372402" y="3907507"/>
            <a:ext cx="28511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Numeracy (Mathematical Literacy)</a:t>
            </a:r>
            <a:endParaRPr lang="en-KZ" sz="24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FE183CE-0F25-9638-3A51-0422205B63DA}"/>
              </a:ext>
            </a:extLst>
          </p:cNvPr>
          <p:cNvSpPr txBox="1"/>
          <p:nvPr/>
        </p:nvSpPr>
        <p:spPr>
          <a:xfrm>
            <a:off x="1445171" y="5694523"/>
            <a:ext cx="23238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Science Literacy</a:t>
            </a:r>
            <a:endParaRPr lang="en-KZ" sz="24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1F3534A-D98C-7D4C-FB20-A178B42FA4FA}"/>
              </a:ext>
            </a:extLst>
          </p:cNvPr>
          <p:cNvSpPr txBox="1"/>
          <p:nvPr/>
        </p:nvSpPr>
        <p:spPr>
          <a:xfrm>
            <a:off x="8289980" y="1894907"/>
            <a:ext cx="23933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Digital Literacy</a:t>
            </a:r>
            <a:endParaRPr lang="en-KZ" sz="24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7029B24-10A0-D2AF-EA0C-BC525C9F0616}"/>
              </a:ext>
            </a:extLst>
          </p:cNvPr>
          <p:cNvSpPr txBox="1"/>
          <p:nvPr/>
        </p:nvSpPr>
        <p:spPr>
          <a:xfrm>
            <a:off x="8863537" y="3259636"/>
            <a:ext cx="23933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Critical Thinking </a:t>
            </a:r>
            <a:endParaRPr lang="en-KZ" sz="24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7845EA8-701D-423A-37AF-58A1FEB1A57B}"/>
              </a:ext>
            </a:extLst>
          </p:cNvPr>
          <p:cNvSpPr txBox="1"/>
          <p:nvPr/>
        </p:nvSpPr>
        <p:spPr>
          <a:xfrm>
            <a:off x="8289980" y="6035178"/>
            <a:ext cx="23933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AI Literacy</a:t>
            </a:r>
            <a:endParaRPr lang="en-KZ" sz="24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2F4D681-4FC6-FD55-33B8-CEB6F3F57972}"/>
              </a:ext>
            </a:extLst>
          </p:cNvPr>
          <p:cNvSpPr txBox="1"/>
          <p:nvPr/>
        </p:nvSpPr>
        <p:spPr>
          <a:xfrm>
            <a:off x="7124434" y="1088773"/>
            <a:ext cx="38978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MODERN EXTENSIONS</a:t>
            </a:r>
            <a:endParaRPr lang="en-KZ" sz="2400" b="1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AA1A8C9-D405-E46F-2A32-32F14AE191A4}"/>
              </a:ext>
            </a:extLst>
          </p:cNvPr>
          <p:cNvSpPr txBox="1"/>
          <p:nvPr/>
        </p:nvSpPr>
        <p:spPr>
          <a:xfrm>
            <a:off x="0" y="1000280"/>
            <a:ext cx="46516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TRADITIONAL COMPONENTS </a:t>
            </a:r>
            <a:endParaRPr lang="ru-RU" sz="2400" b="1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r"/>
            <a:r>
              <a:rPr lang="en-US" sz="24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(PISA, PIAAC)</a:t>
            </a:r>
            <a:endParaRPr lang="en-KZ" sz="2400" b="1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7EA489F3-DF2C-86FA-53AE-344191F072DB}"/>
              </a:ext>
            </a:extLst>
          </p:cNvPr>
          <p:cNvSpPr txBox="1"/>
          <p:nvPr/>
        </p:nvSpPr>
        <p:spPr>
          <a:xfrm>
            <a:off x="8872370" y="4796549"/>
            <a:ext cx="18464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Media Literacy</a:t>
            </a:r>
            <a:endParaRPr lang="en-KZ" sz="24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BD1D6D14-FFFA-824B-0809-90505A2297E7}"/>
              </a:ext>
            </a:extLst>
          </p:cNvPr>
          <p:cNvSpPr txBox="1"/>
          <p:nvPr/>
        </p:nvSpPr>
        <p:spPr>
          <a:xfrm>
            <a:off x="0" y="300883"/>
            <a:ext cx="11785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"By 2030, over 85% of jobs will require digital skills." (Source: World Economic Forum)</a:t>
            </a:r>
          </a:p>
        </p:txBody>
      </p:sp>
      <p:pic>
        <p:nvPicPr>
          <p:cNvPr id="89" name="Graphic 88" descr="Artificial Intelligence outline">
            <a:extLst>
              <a:ext uri="{FF2B5EF4-FFF2-40B4-BE49-F238E27FC236}">
                <a16:creationId xmlns:a16="http://schemas.microsoft.com/office/drawing/2014/main" id="{050E4A11-0DD9-6F83-A207-6EAEAC141D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60796" y="5484978"/>
            <a:ext cx="676800" cy="676800"/>
          </a:xfrm>
          <a:prstGeom prst="rect">
            <a:avLst/>
          </a:prstGeom>
        </p:spPr>
      </p:pic>
      <p:pic>
        <p:nvPicPr>
          <p:cNvPr id="91" name="Graphic 90" descr="Microscope outline">
            <a:extLst>
              <a:ext uri="{FF2B5EF4-FFF2-40B4-BE49-F238E27FC236}">
                <a16:creationId xmlns:a16="http://schemas.microsoft.com/office/drawing/2014/main" id="{343EBCFD-D8BA-7CC6-38C1-4302F02D5D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03175" y="5356123"/>
            <a:ext cx="676800" cy="676800"/>
          </a:xfrm>
          <a:prstGeom prst="rect">
            <a:avLst/>
          </a:prstGeom>
        </p:spPr>
      </p:pic>
      <p:pic>
        <p:nvPicPr>
          <p:cNvPr id="93" name="Graphic 92" descr="Mathematics outline">
            <a:extLst>
              <a:ext uri="{FF2B5EF4-FFF2-40B4-BE49-F238E27FC236}">
                <a16:creationId xmlns:a16="http://schemas.microsoft.com/office/drawing/2014/main" id="{AB87968A-7B60-4E8A-287F-B84B54323C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33026" y="3832207"/>
            <a:ext cx="676800" cy="676800"/>
          </a:xfrm>
          <a:prstGeom prst="rect">
            <a:avLst/>
          </a:prstGeom>
        </p:spPr>
      </p:pic>
      <p:pic>
        <p:nvPicPr>
          <p:cNvPr id="95" name="Graphic 94" descr="Open book outline">
            <a:extLst>
              <a:ext uri="{FF2B5EF4-FFF2-40B4-BE49-F238E27FC236}">
                <a16:creationId xmlns:a16="http://schemas.microsoft.com/office/drawing/2014/main" id="{0A4B673B-22D1-7D72-7154-EB66983384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99962" y="2370004"/>
            <a:ext cx="676800" cy="676800"/>
          </a:xfrm>
          <a:prstGeom prst="rect">
            <a:avLst/>
          </a:prstGeom>
        </p:spPr>
      </p:pic>
      <p:pic>
        <p:nvPicPr>
          <p:cNvPr id="37" name="Graphic 36" descr="Zoom in outline">
            <a:extLst>
              <a:ext uri="{FF2B5EF4-FFF2-40B4-BE49-F238E27FC236}">
                <a16:creationId xmlns:a16="http://schemas.microsoft.com/office/drawing/2014/main" id="{2736AA7C-7C48-C62E-23F2-A3C78AB50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492832" y="4458064"/>
            <a:ext cx="676971" cy="676971"/>
          </a:xfrm>
          <a:prstGeom prst="rect">
            <a:avLst/>
          </a:prstGeom>
        </p:spPr>
      </p:pic>
      <p:pic>
        <p:nvPicPr>
          <p:cNvPr id="38" name="Graphic 37" descr="Questions with solid fill">
            <a:extLst>
              <a:ext uri="{FF2B5EF4-FFF2-40B4-BE49-F238E27FC236}">
                <a16:creationId xmlns:a16="http://schemas.microsoft.com/office/drawing/2014/main" id="{22830E73-B1B3-6901-7A10-A587DF61411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408507" y="3044276"/>
            <a:ext cx="914400" cy="914400"/>
          </a:xfrm>
          <a:prstGeom prst="rect">
            <a:avLst/>
          </a:prstGeom>
        </p:spPr>
      </p:pic>
      <p:pic>
        <p:nvPicPr>
          <p:cNvPr id="57" name="Graphic 56" descr="Double Tap Gesture outline">
            <a:extLst>
              <a:ext uri="{FF2B5EF4-FFF2-40B4-BE49-F238E27FC236}">
                <a16:creationId xmlns:a16="http://schemas.microsoft.com/office/drawing/2014/main" id="{043F052C-CC3F-5794-DC33-AA3ABF290D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flipH="1">
            <a:off x="6508186" y="2163474"/>
            <a:ext cx="676971" cy="676971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AC6847D5-2428-C1F2-7AE3-2B17BADA21AB}"/>
              </a:ext>
            </a:extLst>
          </p:cNvPr>
          <p:cNvSpPr txBox="1"/>
          <p:nvPr/>
        </p:nvSpPr>
        <p:spPr>
          <a:xfrm>
            <a:off x="5073464" y="3870332"/>
            <a:ext cx="21641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FUNCTIONAL LITERACY</a:t>
            </a:r>
            <a:endParaRPr lang="en-KZ" sz="24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664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4DE882-83E3-9D7F-E0CE-BC2C13E4FAD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81398" y="1005198"/>
            <a:ext cx="5163798" cy="485659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5D007B8-B267-C932-D915-527E78E96FEC}"/>
              </a:ext>
            </a:extLst>
          </p:cNvPr>
          <p:cNvSpPr/>
          <p:nvPr/>
        </p:nvSpPr>
        <p:spPr>
          <a:xfrm>
            <a:off x="3855575" y="1232008"/>
            <a:ext cx="4480849" cy="440297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Z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79457E4-91B6-EA53-9492-015E539FDDDE}"/>
              </a:ext>
            </a:extLst>
          </p:cNvPr>
          <p:cNvCxnSpPr>
            <a:cxnSpLocks/>
          </p:cNvCxnSpPr>
          <p:nvPr/>
        </p:nvCxnSpPr>
        <p:spPr>
          <a:xfrm>
            <a:off x="6096000" y="1077147"/>
            <a:ext cx="0" cy="470370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468566E-F7E3-D586-69ED-D4AAA74BB048}"/>
              </a:ext>
            </a:extLst>
          </p:cNvPr>
          <p:cNvCxnSpPr>
            <a:cxnSpLocks/>
          </p:cNvCxnSpPr>
          <p:nvPr/>
        </p:nvCxnSpPr>
        <p:spPr>
          <a:xfrm>
            <a:off x="3843725" y="2705007"/>
            <a:ext cx="4492699" cy="14389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4A41B05-090E-9A31-D4FF-0725499C664B}"/>
              </a:ext>
            </a:extLst>
          </p:cNvPr>
          <p:cNvCxnSpPr>
            <a:cxnSpLocks/>
          </p:cNvCxnSpPr>
          <p:nvPr/>
        </p:nvCxnSpPr>
        <p:spPr>
          <a:xfrm flipH="1">
            <a:off x="4680550" y="1508846"/>
            <a:ext cx="2819051" cy="382232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686710C-BD42-1C5B-5EC9-C76E59ADECBA}"/>
              </a:ext>
            </a:extLst>
          </p:cNvPr>
          <p:cNvCxnSpPr>
            <a:cxnSpLocks/>
          </p:cNvCxnSpPr>
          <p:nvPr/>
        </p:nvCxnSpPr>
        <p:spPr>
          <a:xfrm flipH="1">
            <a:off x="3843725" y="2705007"/>
            <a:ext cx="4492699" cy="14514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DF57B4A-F98E-0243-1AD2-A89132094EDE}"/>
              </a:ext>
            </a:extLst>
          </p:cNvPr>
          <p:cNvCxnSpPr/>
          <p:nvPr/>
        </p:nvCxnSpPr>
        <p:spPr>
          <a:xfrm>
            <a:off x="4680550" y="1508846"/>
            <a:ext cx="2819051" cy="382232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riangle 24">
            <a:extLst>
              <a:ext uri="{FF2B5EF4-FFF2-40B4-BE49-F238E27FC236}">
                <a16:creationId xmlns:a16="http://schemas.microsoft.com/office/drawing/2014/main" id="{23F887CB-C80F-F107-9BFB-C86D6ECF79BD}"/>
              </a:ext>
            </a:extLst>
          </p:cNvPr>
          <p:cNvSpPr/>
          <p:nvPr/>
        </p:nvSpPr>
        <p:spPr>
          <a:xfrm rot="9963501">
            <a:off x="5980757" y="3005399"/>
            <a:ext cx="74969" cy="337513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KZ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6" name="Diamond 25">
            <a:extLst>
              <a:ext uri="{FF2B5EF4-FFF2-40B4-BE49-F238E27FC236}">
                <a16:creationId xmlns:a16="http://schemas.microsoft.com/office/drawing/2014/main" id="{DF81FA7A-9B12-DE67-0B3C-B9D45E1F4FA0}"/>
              </a:ext>
            </a:extLst>
          </p:cNvPr>
          <p:cNvSpPr/>
          <p:nvPr/>
        </p:nvSpPr>
        <p:spPr>
          <a:xfrm>
            <a:off x="5391799" y="1352942"/>
            <a:ext cx="168581" cy="172848"/>
          </a:xfrm>
          <a:prstGeom prst="diamond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KZ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7" name="Triangle 26">
            <a:extLst>
              <a:ext uri="{FF2B5EF4-FFF2-40B4-BE49-F238E27FC236}">
                <a16:creationId xmlns:a16="http://schemas.microsoft.com/office/drawing/2014/main" id="{189453E3-F851-8619-AE0A-982E8837F3E5}"/>
              </a:ext>
            </a:extLst>
          </p:cNvPr>
          <p:cNvSpPr/>
          <p:nvPr/>
        </p:nvSpPr>
        <p:spPr>
          <a:xfrm rot="11749644" flipH="1">
            <a:off x="6154314" y="2321923"/>
            <a:ext cx="227996" cy="1047981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Z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8" name="Diamond 27">
            <a:extLst>
              <a:ext uri="{FF2B5EF4-FFF2-40B4-BE49-F238E27FC236}">
                <a16:creationId xmlns:a16="http://schemas.microsoft.com/office/drawing/2014/main" id="{7F3B85E4-AC35-C4DC-C65E-B4A8C1FE8EA4}"/>
              </a:ext>
            </a:extLst>
          </p:cNvPr>
          <p:cNvSpPr/>
          <p:nvPr/>
        </p:nvSpPr>
        <p:spPr>
          <a:xfrm>
            <a:off x="6626819" y="1362979"/>
            <a:ext cx="168581" cy="172848"/>
          </a:xfrm>
          <a:prstGeom prst="diamond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KZ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9" name="Triangle 28">
            <a:extLst>
              <a:ext uri="{FF2B5EF4-FFF2-40B4-BE49-F238E27FC236}">
                <a16:creationId xmlns:a16="http://schemas.microsoft.com/office/drawing/2014/main" id="{FF518DB4-BFE3-80E6-5B13-A9C27257C5CD}"/>
              </a:ext>
            </a:extLst>
          </p:cNvPr>
          <p:cNvSpPr/>
          <p:nvPr/>
        </p:nvSpPr>
        <p:spPr>
          <a:xfrm rot="13827728">
            <a:off x="6247300" y="3095370"/>
            <a:ext cx="73666" cy="343482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Z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0" name="Diamond 29">
            <a:extLst>
              <a:ext uri="{FF2B5EF4-FFF2-40B4-BE49-F238E27FC236}">
                <a16:creationId xmlns:a16="http://schemas.microsoft.com/office/drawing/2014/main" id="{2FE56226-CFB5-4291-748A-010DE971043A}"/>
              </a:ext>
            </a:extLst>
          </p:cNvPr>
          <p:cNvSpPr/>
          <p:nvPr/>
        </p:nvSpPr>
        <p:spPr>
          <a:xfrm>
            <a:off x="7564429" y="2216082"/>
            <a:ext cx="168581" cy="172848"/>
          </a:xfrm>
          <a:prstGeom prst="diamond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KZ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1" name="Triangle 30">
            <a:extLst>
              <a:ext uri="{FF2B5EF4-FFF2-40B4-BE49-F238E27FC236}">
                <a16:creationId xmlns:a16="http://schemas.microsoft.com/office/drawing/2014/main" id="{FCA05B19-6088-9163-86A2-B4916CC4F8D2}"/>
              </a:ext>
            </a:extLst>
          </p:cNvPr>
          <p:cNvSpPr/>
          <p:nvPr/>
        </p:nvSpPr>
        <p:spPr>
          <a:xfrm rot="16200000" flipH="1">
            <a:off x="6544762" y="2996712"/>
            <a:ext cx="200134" cy="879845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Z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2" name="Diamond 31">
            <a:extLst>
              <a:ext uri="{FF2B5EF4-FFF2-40B4-BE49-F238E27FC236}">
                <a16:creationId xmlns:a16="http://schemas.microsoft.com/office/drawing/2014/main" id="{323DA522-D362-684D-BE71-66058D567BE5}"/>
              </a:ext>
            </a:extLst>
          </p:cNvPr>
          <p:cNvSpPr/>
          <p:nvPr/>
        </p:nvSpPr>
        <p:spPr>
          <a:xfrm>
            <a:off x="8099463" y="3363854"/>
            <a:ext cx="168581" cy="172848"/>
          </a:xfrm>
          <a:prstGeom prst="diamond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KZ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3" name="Triangle 32">
            <a:extLst>
              <a:ext uri="{FF2B5EF4-FFF2-40B4-BE49-F238E27FC236}">
                <a16:creationId xmlns:a16="http://schemas.microsoft.com/office/drawing/2014/main" id="{CDB79744-BF4C-0BA9-3EA7-FFE7AE5EDCB2}"/>
              </a:ext>
            </a:extLst>
          </p:cNvPr>
          <p:cNvSpPr/>
          <p:nvPr/>
        </p:nvSpPr>
        <p:spPr>
          <a:xfrm rot="18256475" flipH="1">
            <a:off x="6491377" y="3283961"/>
            <a:ext cx="200134" cy="983893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Z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4" name="Diamond 33">
            <a:extLst>
              <a:ext uri="{FF2B5EF4-FFF2-40B4-BE49-F238E27FC236}">
                <a16:creationId xmlns:a16="http://schemas.microsoft.com/office/drawing/2014/main" id="{DD64B762-D4C1-208D-389C-2502FA251901}"/>
              </a:ext>
            </a:extLst>
          </p:cNvPr>
          <p:cNvSpPr/>
          <p:nvPr/>
        </p:nvSpPr>
        <p:spPr>
          <a:xfrm>
            <a:off x="7773778" y="4550277"/>
            <a:ext cx="168581" cy="172848"/>
          </a:xfrm>
          <a:prstGeom prst="diamond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KZ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5" name="Triangle 34">
            <a:extLst>
              <a:ext uri="{FF2B5EF4-FFF2-40B4-BE49-F238E27FC236}">
                <a16:creationId xmlns:a16="http://schemas.microsoft.com/office/drawing/2014/main" id="{54757112-A2B4-EBFE-DE40-83CB6EB736DC}"/>
              </a:ext>
            </a:extLst>
          </p:cNvPr>
          <p:cNvSpPr/>
          <p:nvPr/>
        </p:nvSpPr>
        <p:spPr>
          <a:xfrm rot="20519439">
            <a:off x="6150157" y="3535723"/>
            <a:ext cx="130885" cy="490925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Z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6" name="Diamond 35">
            <a:extLst>
              <a:ext uri="{FF2B5EF4-FFF2-40B4-BE49-F238E27FC236}">
                <a16:creationId xmlns:a16="http://schemas.microsoft.com/office/drawing/2014/main" id="{CE6B955C-7BE0-FED1-D278-C1E30A3E79EB}"/>
              </a:ext>
            </a:extLst>
          </p:cNvPr>
          <p:cNvSpPr/>
          <p:nvPr/>
        </p:nvSpPr>
        <p:spPr>
          <a:xfrm>
            <a:off x="6626853" y="5218451"/>
            <a:ext cx="168581" cy="172848"/>
          </a:xfrm>
          <a:prstGeom prst="diamond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KZ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7" name="Triangle 36">
            <a:extLst>
              <a:ext uri="{FF2B5EF4-FFF2-40B4-BE49-F238E27FC236}">
                <a16:creationId xmlns:a16="http://schemas.microsoft.com/office/drawing/2014/main" id="{0A473DA8-72A7-6A20-F17E-5F2F699BABD0}"/>
              </a:ext>
            </a:extLst>
          </p:cNvPr>
          <p:cNvSpPr/>
          <p:nvPr/>
        </p:nvSpPr>
        <p:spPr>
          <a:xfrm rot="1175310" flipH="1">
            <a:off x="5658586" y="3482946"/>
            <a:ext cx="265376" cy="1568634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Z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8" name="Diamond 37">
            <a:extLst>
              <a:ext uri="{FF2B5EF4-FFF2-40B4-BE49-F238E27FC236}">
                <a16:creationId xmlns:a16="http://schemas.microsoft.com/office/drawing/2014/main" id="{65433AE8-41ED-ED5A-0A8D-CCAAB242BB65}"/>
              </a:ext>
            </a:extLst>
          </p:cNvPr>
          <p:cNvSpPr/>
          <p:nvPr/>
        </p:nvSpPr>
        <p:spPr>
          <a:xfrm>
            <a:off x="5327555" y="5258695"/>
            <a:ext cx="168581" cy="172848"/>
          </a:xfrm>
          <a:prstGeom prst="diamond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KZ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9" name="Triangle 38">
            <a:extLst>
              <a:ext uri="{FF2B5EF4-FFF2-40B4-BE49-F238E27FC236}">
                <a16:creationId xmlns:a16="http://schemas.microsoft.com/office/drawing/2014/main" id="{854A3EBE-F100-2F37-1B1B-27204E99CAD0}"/>
              </a:ext>
            </a:extLst>
          </p:cNvPr>
          <p:cNvSpPr/>
          <p:nvPr/>
        </p:nvSpPr>
        <p:spPr>
          <a:xfrm rot="3192800" flipH="1">
            <a:off x="5153215" y="3154389"/>
            <a:ext cx="294063" cy="1703015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KZ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40" name="Diamond 39">
            <a:extLst>
              <a:ext uri="{FF2B5EF4-FFF2-40B4-BE49-F238E27FC236}">
                <a16:creationId xmlns:a16="http://schemas.microsoft.com/office/drawing/2014/main" id="{7552FF2F-F28C-F06E-E0EB-C92F687CF4F5}"/>
              </a:ext>
            </a:extLst>
          </p:cNvPr>
          <p:cNvSpPr/>
          <p:nvPr/>
        </p:nvSpPr>
        <p:spPr>
          <a:xfrm>
            <a:off x="4288541" y="4577400"/>
            <a:ext cx="168581" cy="172848"/>
          </a:xfrm>
          <a:prstGeom prst="diamond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KZ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41" name="Triangle 40">
            <a:extLst>
              <a:ext uri="{FF2B5EF4-FFF2-40B4-BE49-F238E27FC236}">
                <a16:creationId xmlns:a16="http://schemas.microsoft.com/office/drawing/2014/main" id="{2580E2D4-4A67-C5D9-4563-27DDDBF13B4C}"/>
              </a:ext>
            </a:extLst>
          </p:cNvPr>
          <p:cNvSpPr/>
          <p:nvPr/>
        </p:nvSpPr>
        <p:spPr>
          <a:xfrm rot="5400000" flipH="1">
            <a:off x="5520344" y="3068731"/>
            <a:ext cx="200134" cy="727751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KZ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42" name="Diamond 41">
            <a:extLst>
              <a:ext uri="{FF2B5EF4-FFF2-40B4-BE49-F238E27FC236}">
                <a16:creationId xmlns:a16="http://schemas.microsoft.com/office/drawing/2014/main" id="{C957A547-92E6-3903-89C1-B06BF267D6DE}"/>
              </a:ext>
            </a:extLst>
          </p:cNvPr>
          <p:cNvSpPr/>
          <p:nvPr/>
        </p:nvSpPr>
        <p:spPr>
          <a:xfrm>
            <a:off x="4361417" y="3346815"/>
            <a:ext cx="168581" cy="172848"/>
          </a:xfrm>
          <a:prstGeom prst="diamond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KZ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43" name="Triangle 42">
            <a:extLst>
              <a:ext uri="{FF2B5EF4-FFF2-40B4-BE49-F238E27FC236}">
                <a16:creationId xmlns:a16="http://schemas.microsoft.com/office/drawing/2014/main" id="{10C61B15-4807-C237-9BC4-A851A7E61293}"/>
              </a:ext>
            </a:extLst>
          </p:cNvPr>
          <p:cNvSpPr/>
          <p:nvPr/>
        </p:nvSpPr>
        <p:spPr>
          <a:xfrm rot="7509079" flipH="1">
            <a:off x="5219563" y="2098465"/>
            <a:ext cx="252942" cy="1626845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KZ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44" name="Diamond 43">
            <a:extLst>
              <a:ext uri="{FF2B5EF4-FFF2-40B4-BE49-F238E27FC236}">
                <a16:creationId xmlns:a16="http://schemas.microsoft.com/office/drawing/2014/main" id="{39BA51D8-ED43-4C4A-D807-8B903D85D805}"/>
              </a:ext>
            </a:extLst>
          </p:cNvPr>
          <p:cNvSpPr/>
          <p:nvPr/>
        </p:nvSpPr>
        <p:spPr>
          <a:xfrm>
            <a:off x="4715389" y="2456150"/>
            <a:ext cx="168581" cy="172848"/>
          </a:xfrm>
          <a:prstGeom prst="diamond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KZ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823965E-3E8F-649D-E69C-03152ADFDBCD}"/>
              </a:ext>
            </a:extLst>
          </p:cNvPr>
          <p:cNvSpPr txBox="1"/>
          <p:nvPr/>
        </p:nvSpPr>
        <p:spPr>
          <a:xfrm>
            <a:off x="2816424" y="413311"/>
            <a:ext cx="2544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KZ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PISA</a:t>
            </a:r>
          </a:p>
          <a:p>
            <a:pPr algn="r"/>
            <a:r>
              <a:rPr lang="ru-RU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Читательская грамотность</a:t>
            </a:r>
            <a:endParaRPr lang="en-KZ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3CECC5B-6EB2-F076-F89B-C8193A9D1F6F}"/>
              </a:ext>
            </a:extLst>
          </p:cNvPr>
          <p:cNvSpPr txBox="1"/>
          <p:nvPr/>
        </p:nvSpPr>
        <p:spPr>
          <a:xfrm>
            <a:off x="6831292" y="417577"/>
            <a:ext cx="28055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Z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PISA</a:t>
            </a:r>
          </a:p>
          <a:p>
            <a:r>
              <a:rPr lang="ru-RU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Математическая грамотность</a:t>
            </a:r>
            <a:endParaRPr lang="en-KZ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1C683B1-B60A-66D4-3050-D7B3E48A92EA}"/>
              </a:ext>
            </a:extLst>
          </p:cNvPr>
          <p:cNvSpPr txBox="1"/>
          <p:nvPr/>
        </p:nvSpPr>
        <p:spPr>
          <a:xfrm>
            <a:off x="8294780" y="1307493"/>
            <a:ext cx="23749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KZ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PISA</a:t>
            </a:r>
          </a:p>
          <a:p>
            <a:r>
              <a:rPr lang="ru-RU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Естественно научная </a:t>
            </a:r>
          </a:p>
          <a:p>
            <a:r>
              <a:rPr lang="ru-RU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грамотность</a:t>
            </a:r>
            <a:endParaRPr lang="en-KZ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86E519B-F64C-FB44-0BE7-F069F8B3F2A0}"/>
              </a:ext>
            </a:extLst>
          </p:cNvPr>
          <p:cNvSpPr txBox="1"/>
          <p:nvPr/>
        </p:nvSpPr>
        <p:spPr>
          <a:xfrm>
            <a:off x="8631353" y="3009373"/>
            <a:ext cx="2847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Z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PIAAC</a:t>
            </a:r>
            <a:r>
              <a:rPr lang="ru-RU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(25-34 лет, с </a:t>
            </a:r>
            <a:r>
              <a:rPr lang="ru-RU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выш.обр</a:t>
            </a:r>
            <a:r>
              <a:rPr lang="ru-RU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.)</a:t>
            </a:r>
            <a:endParaRPr lang="en-KZ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Читательская грамотность</a:t>
            </a:r>
            <a:endParaRPr lang="en-KZ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99DD634-87DA-2B50-35DE-8E7F32A9BDF6}"/>
              </a:ext>
            </a:extLst>
          </p:cNvPr>
          <p:cNvSpPr txBox="1"/>
          <p:nvPr/>
        </p:nvSpPr>
        <p:spPr>
          <a:xfrm>
            <a:off x="8206487" y="4775082"/>
            <a:ext cx="2847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Z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PIAAC</a:t>
            </a:r>
            <a:r>
              <a:rPr lang="ru-RU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(25-34 лет, с </a:t>
            </a:r>
            <a:r>
              <a:rPr lang="ru-RU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выш.обр</a:t>
            </a:r>
            <a:r>
              <a:rPr lang="ru-RU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.)</a:t>
            </a:r>
            <a:endParaRPr lang="en-KZ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Математическая грамотность</a:t>
            </a:r>
            <a:endParaRPr lang="en-KZ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77441C5-C766-E188-B55D-0670A5903C9A}"/>
              </a:ext>
            </a:extLst>
          </p:cNvPr>
          <p:cNvSpPr txBox="1"/>
          <p:nvPr/>
        </p:nvSpPr>
        <p:spPr>
          <a:xfrm>
            <a:off x="6821761" y="5811692"/>
            <a:ext cx="2847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Z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PIAAC</a:t>
            </a:r>
            <a:r>
              <a:rPr lang="ru-RU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(25-34 лет, с </a:t>
            </a:r>
            <a:r>
              <a:rPr lang="ru-RU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выш.обр</a:t>
            </a:r>
            <a:r>
              <a:rPr lang="ru-RU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.)</a:t>
            </a:r>
            <a:endParaRPr lang="en-KZ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Решение задач</a:t>
            </a:r>
            <a:endParaRPr lang="en-KZ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414E904-450E-BA69-FD26-374AC97F9727}"/>
              </a:ext>
            </a:extLst>
          </p:cNvPr>
          <p:cNvSpPr txBox="1"/>
          <p:nvPr/>
        </p:nvSpPr>
        <p:spPr>
          <a:xfrm>
            <a:off x="2413075" y="5811692"/>
            <a:ext cx="25442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KZ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PIAAC</a:t>
            </a:r>
            <a:r>
              <a:rPr lang="ru-RU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(общее)</a:t>
            </a:r>
            <a:endParaRPr lang="en-KZ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r"/>
            <a:r>
              <a:rPr lang="ru-RU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Читательская грамотность</a:t>
            </a:r>
            <a:endParaRPr lang="en-KZ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904033A-2A3C-D80D-7155-28F3D1A29EE7}"/>
              </a:ext>
            </a:extLst>
          </p:cNvPr>
          <p:cNvSpPr txBox="1"/>
          <p:nvPr/>
        </p:nvSpPr>
        <p:spPr>
          <a:xfrm>
            <a:off x="966057" y="4785212"/>
            <a:ext cx="2858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KZ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PIAAC</a:t>
            </a:r>
            <a:r>
              <a:rPr lang="ru-RU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(общее)</a:t>
            </a:r>
            <a:endParaRPr lang="en-KZ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r"/>
            <a:r>
              <a:rPr lang="ru-RU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Математическая  грамотность</a:t>
            </a:r>
            <a:endParaRPr lang="en-KZ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C56638F-6C71-004E-A3AC-7F8FCE373E06}"/>
              </a:ext>
            </a:extLst>
          </p:cNvPr>
          <p:cNvSpPr txBox="1"/>
          <p:nvPr/>
        </p:nvSpPr>
        <p:spPr>
          <a:xfrm>
            <a:off x="1671192" y="3228487"/>
            <a:ext cx="1552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KZ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PIAAC</a:t>
            </a:r>
            <a:r>
              <a:rPr lang="ru-RU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(общее)</a:t>
            </a:r>
            <a:endParaRPr lang="en-KZ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r"/>
            <a:r>
              <a:rPr lang="ru-RU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Решение задач</a:t>
            </a:r>
            <a:endParaRPr lang="en-KZ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7B3F5F5-8B65-7085-CF6E-898CFF151C4A}"/>
              </a:ext>
            </a:extLst>
          </p:cNvPr>
          <p:cNvSpPr txBox="1"/>
          <p:nvPr/>
        </p:nvSpPr>
        <p:spPr>
          <a:xfrm>
            <a:off x="593137" y="1583885"/>
            <a:ext cx="2853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% молодых людей с </a:t>
            </a:r>
            <a:r>
              <a:rPr lang="ru-RU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выш.обр</a:t>
            </a:r>
            <a:r>
              <a:rPr lang="ru-RU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.</a:t>
            </a:r>
          </a:p>
          <a:p>
            <a:pPr algn="r"/>
            <a:r>
              <a:rPr lang="ru-RU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с родителями без </a:t>
            </a:r>
            <a:r>
              <a:rPr lang="ru-RU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выш</a:t>
            </a:r>
            <a:r>
              <a:rPr lang="ru-RU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. обр.</a:t>
            </a:r>
            <a:endParaRPr lang="en-KZ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F32AD56-049E-23CE-50F9-062B92DF9991}"/>
              </a:ext>
            </a:extLst>
          </p:cNvPr>
          <p:cNvSpPr txBox="1"/>
          <p:nvPr/>
        </p:nvSpPr>
        <p:spPr>
          <a:xfrm>
            <a:off x="9473891" y="6563753"/>
            <a:ext cx="27181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KZ" sz="1400" i="1" dirty="0">
                <a:hlinkClick r:id="rId4"/>
              </a:rPr>
              <a:t>OECD skills strategy Kazakhstan</a:t>
            </a:r>
            <a:endParaRPr lang="en-KZ" sz="1400" i="1" dirty="0"/>
          </a:p>
        </p:txBody>
      </p:sp>
    </p:spTree>
    <p:extLst>
      <p:ext uri="{BB962C8B-B14F-4D97-AF65-F5344CB8AC3E}">
        <p14:creationId xmlns:p14="http://schemas.microsoft.com/office/powerpoint/2010/main" val="3344076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66"/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24f668bf40e_3_224"/>
          <p:cNvSpPr txBox="1"/>
          <p:nvPr/>
        </p:nvSpPr>
        <p:spPr>
          <a:xfrm>
            <a:off x="9295324" y="2978450"/>
            <a:ext cx="1406198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KZ" sz="3200">
                <a:solidFill>
                  <a:schemeClr val="lt1"/>
                </a:solidFill>
                <a:latin typeface="Arial Narrow" panose="020B0604020202020204" pitchFamily="34" charset="0"/>
                <a:ea typeface="Calibri"/>
                <a:cs typeface="Arial Narrow" panose="020B0604020202020204" pitchFamily="34" charset="0"/>
                <a:sym typeface="Calibri"/>
              </a:rPr>
              <a:t>Люди</a:t>
            </a:r>
            <a:endParaRPr sz="3200" dirty="0">
              <a:solidFill>
                <a:schemeClr val="lt1"/>
              </a:solidFill>
              <a:latin typeface="Arial Narrow" panose="020B0604020202020204" pitchFamily="34" charset="0"/>
              <a:ea typeface="Calibri"/>
              <a:cs typeface="Arial Narrow" panose="020B0604020202020204" pitchFamily="34" charset="0"/>
              <a:sym typeface="Calibri"/>
            </a:endParaRPr>
          </a:p>
        </p:txBody>
      </p:sp>
      <p:sp>
        <p:nvSpPr>
          <p:cNvPr id="752" name="Google Shape;752;g24f668bf40e_3_224"/>
          <p:cNvSpPr txBox="1"/>
          <p:nvPr/>
        </p:nvSpPr>
        <p:spPr>
          <a:xfrm>
            <a:off x="5892012" y="5330330"/>
            <a:ext cx="1560925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KZ" sz="3200">
                <a:solidFill>
                  <a:schemeClr val="lt1"/>
                </a:solidFill>
                <a:latin typeface="Arial Narrow" panose="020B0604020202020204" pitchFamily="34" charset="0"/>
                <a:ea typeface="Calibri"/>
                <a:cs typeface="Arial Narrow" panose="020B0604020202020204" pitchFamily="34" charset="0"/>
                <a:sym typeface="Calibri"/>
              </a:rPr>
              <a:t>Время</a:t>
            </a:r>
            <a:endParaRPr sz="3200" dirty="0">
              <a:solidFill>
                <a:schemeClr val="lt1"/>
              </a:solidFill>
              <a:latin typeface="Arial Narrow" panose="020B0604020202020204" pitchFamily="34" charset="0"/>
              <a:ea typeface="Calibri"/>
              <a:cs typeface="Arial Narrow" panose="020B0604020202020204" pitchFamily="34" charset="0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C2A7AF-DFE2-AC3A-B2FB-01AE2BC000EC}"/>
              </a:ext>
            </a:extLst>
          </p:cNvPr>
          <p:cNvSpPr txBox="1"/>
          <p:nvPr/>
        </p:nvSpPr>
        <p:spPr>
          <a:xfrm rot="16200000">
            <a:off x="1001126" y="2108881"/>
            <a:ext cx="15634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KZ" sz="3200">
                <a:solidFill>
                  <a:schemeClr val="bg1"/>
                </a:solidFill>
                <a:latin typeface="Arial Narrow" panose="020B0604020202020204" pitchFamily="34" charset="0"/>
                <a:ea typeface="Arial"/>
                <a:cs typeface="Arial Narrow" panose="020B0604020202020204" pitchFamily="34" charset="0"/>
                <a:sym typeface="Arial"/>
              </a:rPr>
              <a:t>Знания</a:t>
            </a:r>
            <a:endParaRPr lang="en-KZ" sz="32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B2E0951-9D49-9EE4-8821-A3DCB26089A5}"/>
              </a:ext>
            </a:extLst>
          </p:cNvPr>
          <p:cNvGrpSpPr/>
          <p:nvPr/>
        </p:nvGrpSpPr>
        <p:grpSpPr>
          <a:xfrm>
            <a:off x="2360825" y="992257"/>
            <a:ext cx="8230975" cy="4381500"/>
            <a:chOff x="2106825" y="1346200"/>
            <a:chExt cx="6840475" cy="3281575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C9E4AD8F-369D-4BB7-530D-A01041E730E4}"/>
                </a:ext>
              </a:extLst>
            </p:cNvPr>
            <p:cNvCxnSpPr>
              <a:cxnSpLocks/>
            </p:cNvCxnSpPr>
            <p:nvPr/>
          </p:nvCxnSpPr>
          <p:spPr>
            <a:xfrm>
              <a:off x="2106825" y="4595250"/>
              <a:ext cx="6840475" cy="0"/>
            </a:xfrm>
            <a:prstGeom prst="straightConnector1">
              <a:avLst/>
            </a:prstGeom>
            <a:ln w="28575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3549B65-1136-E1FD-FD61-1E43C49505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18150" y="1346200"/>
              <a:ext cx="0" cy="3281575"/>
            </a:xfrm>
            <a:prstGeom prst="straightConnector1">
              <a:avLst/>
            </a:prstGeom>
            <a:ln w="28575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6CCB1FB-3F47-EA11-DADD-B868712DAA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06825" y="2986987"/>
              <a:ext cx="5614775" cy="353901"/>
            </a:xfrm>
            <a:prstGeom prst="straightConnector1">
              <a:avLst/>
            </a:prstGeom>
            <a:ln w="38100">
              <a:solidFill>
                <a:schemeClr val="accent2">
                  <a:lumMod val="40000"/>
                  <a:lumOff val="6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82947" y="2265951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" name="object 3"/>
          <p:cNvSpPr/>
          <p:nvPr/>
        </p:nvSpPr>
        <p:spPr>
          <a:xfrm>
            <a:off x="792604" y="2265951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4" name="object 4"/>
          <p:cNvSpPr/>
          <p:nvPr/>
        </p:nvSpPr>
        <p:spPr>
          <a:xfrm>
            <a:off x="812686" y="1722056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5" name="object 5"/>
          <p:cNvSpPr/>
          <p:nvPr/>
        </p:nvSpPr>
        <p:spPr>
          <a:xfrm>
            <a:off x="1282947" y="341733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6" name="object 6"/>
          <p:cNvSpPr/>
          <p:nvPr/>
        </p:nvSpPr>
        <p:spPr>
          <a:xfrm>
            <a:off x="792604" y="341733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7" name="object 7"/>
          <p:cNvSpPr/>
          <p:nvPr/>
        </p:nvSpPr>
        <p:spPr>
          <a:xfrm>
            <a:off x="812686" y="287344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8" name="object 8"/>
          <p:cNvSpPr/>
          <p:nvPr/>
        </p:nvSpPr>
        <p:spPr>
          <a:xfrm>
            <a:off x="1282947" y="4574298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9" name="object 9"/>
          <p:cNvSpPr/>
          <p:nvPr/>
        </p:nvSpPr>
        <p:spPr>
          <a:xfrm>
            <a:off x="792604" y="4574298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0" name="object 10"/>
          <p:cNvSpPr/>
          <p:nvPr/>
        </p:nvSpPr>
        <p:spPr>
          <a:xfrm>
            <a:off x="812686" y="4030402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1" name="object 11"/>
          <p:cNvSpPr/>
          <p:nvPr/>
        </p:nvSpPr>
        <p:spPr>
          <a:xfrm>
            <a:off x="1282947" y="572345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2" name="object 12"/>
          <p:cNvSpPr/>
          <p:nvPr/>
        </p:nvSpPr>
        <p:spPr>
          <a:xfrm>
            <a:off x="792604" y="572345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3" name="object 13"/>
          <p:cNvSpPr/>
          <p:nvPr/>
        </p:nvSpPr>
        <p:spPr>
          <a:xfrm>
            <a:off x="812686" y="517955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4" name="object 14"/>
          <p:cNvSpPr/>
          <p:nvPr/>
        </p:nvSpPr>
        <p:spPr>
          <a:xfrm>
            <a:off x="2243549" y="2265951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5" name="object 15"/>
          <p:cNvSpPr/>
          <p:nvPr/>
        </p:nvSpPr>
        <p:spPr>
          <a:xfrm>
            <a:off x="1753207" y="2265951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6" name="object 16"/>
          <p:cNvSpPr/>
          <p:nvPr/>
        </p:nvSpPr>
        <p:spPr>
          <a:xfrm>
            <a:off x="1773289" y="1722056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7" name="object 17"/>
          <p:cNvSpPr/>
          <p:nvPr/>
        </p:nvSpPr>
        <p:spPr>
          <a:xfrm>
            <a:off x="1282947" y="1722056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8" name="object 18"/>
          <p:cNvSpPr/>
          <p:nvPr/>
        </p:nvSpPr>
        <p:spPr>
          <a:xfrm>
            <a:off x="2243549" y="341733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9" name="object 19"/>
          <p:cNvSpPr/>
          <p:nvPr/>
        </p:nvSpPr>
        <p:spPr>
          <a:xfrm>
            <a:off x="1753207" y="341733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0" name="object 20"/>
          <p:cNvSpPr/>
          <p:nvPr/>
        </p:nvSpPr>
        <p:spPr>
          <a:xfrm>
            <a:off x="1773289" y="287344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1" name="object 21"/>
          <p:cNvSpPr/>
          <p:nvPr/>
        </p:nvSpPr>
        <p:spPr>
          <a:xfrm>
            <a:off x="1282947" y="287344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2" name="object 22"/>
          <p:cNvSpPr/>
          <p:nvPr/>
        </p:nvSpPr>
        <p:spPr>
          <a:xfrm>
            <a:off x="2243549" y="4574298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3" name="object 23"/>
          <p:cNvSpPr/>
          <p:nvPr/>
        </p:nvSpPr>
        <p:spPr>
          <a:xfrm>
            <a:off x="1753207" y="4574298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4" name="object 24"/>
          <p:cNvSpPr/>
          <p:nvPr/>
        </p:nvSpPr>
        <p:spPr>
          <a:xfrm>
            <a:off x="1773289" y="4030402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5" name="object 25"/>
          <p:cNvSpPr/>
          <p:nvPr/>
        </p:nvSpPr>
        <p:spPr>
          <a:xfrm>
            <a:off x="1282947" y="4030402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6" name="object 26"/>
          <p:cNvSpPr/>
          <p:nvPr/>
        </p:nvSpPr>
        <p:spPr>
          <a:xfrm>
            <a:off x="2243549" y="572345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7" name="object 27"/>
          <p:cNvSpPr/>
          <p:nvPr/>
        </p:nvSpPr>
        <p:spPr>
          <a:xfrm>
            <a:off x="1753207" y="572345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8" name="object 28"/>
          <p:cNvSpPr/>
          <p:nvPr/>
        </p:nvSpPr>
        <p:spPr>
          <a:xfrm>
            <a:off x="1773289" y="517955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9" name="object 29"/>
          <p:cNvSpPr/>
          <p:nvPr/>
        </p:nvSpPr>
        <p:spPr>
          <a:xfrm>
            <a:off x="1282947" y="517955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0" name="object 30"/>
          <p:cNvSpPr/>
          <p:nvPr/>
        </p:nvSpPr>
        <p:spPr>
          <a:xfrm>
            <a:off x="3204151" y="2265951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1" name="object 31"/>
          <p:cNvSpPr/>
          <p:nvPr/>
        </p:nvSpPr>
        <p:spPr>
          <a:xfrm>
            <a:off x="2713809" y="2265951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2" name="object 32"/>
          <p:cNvSpPr/>
          <p:nvPr/>
        </p:nvSpPr>
        <p:spPr>
          <a:xfrm>
            <a:off x="2733891" y="1722056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3" name="object 33"/>
          <p:cNvSpPr/>
          <p:nvPr/>
        </p:nvSpPr>
        <p:spPr>
          <a:xfrm>
            <a:off x="2243549" y="1722056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4" name="object 34"/>
          <p:cNvSpPr/>
          <p:nvPr/>
        </p:nvSpPr>
        <p:spPr>
          <a:xfrm>
            <a:off x="3204151" y="110780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5" name="object 35"/>
          <p:cNvSpPr/>
          <p:nvPr/>
        </p:nvSpPr>
        <p:spPr>
          <a:xfrm>
            <a:off x="3204151" y="341733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6" name="object 36"/>
          <p:cNvSpPr/>
          <p:nvPr/>
        </p:nvSpPr>
        <p:spPr>
          <a:xfrm>
            <a:off x="2713809" y="341733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7" name="object 37"/>
          <p:cNvSpPr/>
          <p:nvPr/>
        </p:nvSpPr>
        <p:spPr>
          <a:xfrm>
            <a:off x="2733891" y="287344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8" name="object 38"/>
          <p:cNvSpPr/>
          <p:nvPr/>
        </p:nvSpPr>
        <p:spPr>
          <a:xfrm>
            <a:off x="2243549" y="287344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9" name="object 39"/>
          <p:cNvSpPr/>
          <p:nvPr/>
        </p:nvSpPr>
        <p:spPr>
          <a:xfrm>
            <a:off x="3204151" y="4574298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40" name="object 40"/>
          <p:cNvSpPr/>
          <p:nvPr/>
        </p:nvSpPr>
        <p:spPr>
          <a:xfrm>
            <a:off x="2713809" y="4574298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41" name="object 41"/>
          <p:cNvSpPr/>
          <p:nvPr/>
        </p:nvSpPr>
        <p:spPr>
          <a:xfrm>
            <a:off x="2733891" y="4030402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42" name="object 42"/>
          <p:cNvSpPr/>
          <p:nvPr/>
        </p:nvSpPr>
        <p:spPr>
          <a:xfrm>
            <a:off x="2243549" y="4030402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43" name="object 43"/>
          <p:cNvSpPr/>
          <p:nvPr/>
        </p:nvSpPr>
        <p:spPr>
          <a:xfrm>
            <a:off x="3204151" y="572345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44" name="object 44"/>
          <p:cNvSpPr/>
          <p:nvPr/>
        </p:nvSpPr>
        <p:spPr>
          <a:xfrm>
            <a:off x="2713809" y="572345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45" name="object 45"/>
          <p:cNvSpPr/>
          <p:nvPr/>
        </p:nvSpPr>
        <p:spPr>
          <a:xfrm>
            <a:off x="2733891" y="517955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46" name="object 46"/>
          <p:cNvSpPr/>
          <p:nvPr/>
        </p:nvSpPr>
        <p:spPr>
          <a:xfrm>
            <a:off x="2243549" y="517955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47" name="object 47"/>
          <p:cNvSpPr/>
          <p:nvPr/>
        </p:nvSpPr>
        <p:spPr>
          <a:xfrm>
            <a:off x="4164754" y="2265951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48" name="object 48"/>
          <p:cNvSpPr/>
          <p:nvPr/>
        </p:nvSpPr>
        <p:spPr>
          <a:xfrm>
            <a:off x="3674411" y="2265951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49" name="object 49"/>
          <p:cNvSpPr/>
          <p:nvPr/>
        </p:nvSpPr>
        <p:spPr>
          <a:xfrm>
            <a:off x="3694494" y="1722056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50" name="object 50"/>
          <p:cNvSpPr/>
          <p:nvPr/>
        </p:nvSpPr>
        <p:spPr>
          <a:xfrm>
            <a:off x="3204151" y="1722056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51" name="object 51"/>
          <p:cNvSpPr/>
          <p:nvPr/>
        </p:nvSpPr>
        <p:spPr>
          <a:xfrm>
            <a:off x="3694494" y="51708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52" name="object 52"/>
          <p:cNvSpPr/>
          <p:nvPr/>
        </p:nvSpPr>
        <p:spPr>
          <a:xfrm>
            <a:off x="3204151" y="51708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53" name="object 53"/>
          <p:cNvSpPr/>
          <p:nvPr/>
        </p:nvSpPr>
        <p:spPr>
          <a:xfrm>
            <a:off x="4164754" y="110780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54" name="object 54"/>
          <p:cNvSpPr/>
          <p:nvPr/>
        </p:nvSpPr>
        <p:spPr>
          <a:xfrm>
            <a:off x="3674411" y="110780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55" name="object 55"/>
          <p:cNvSpPr/>
          <p:nvPr/>
        </p:nvSpPr>
        <p:spPr>
          <a:xfrm>
            <a:off x="4164754" y="341733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56" name="object 56"/>
          <p:cNvSpPr/>
          <p:nvPr/>
        </p:nvSpPr>
        <p:spPr>
          <a:xfrm>
            <a:off x="3674411" y="341733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57" name="object 57"/>
          <p:cNvSpPr/>
          <p:nvPr/>
        </p:nvSpPr>
        <p:spPr>
          <a:xfrm>
            <a:off x="3694494" y="287344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58" name="object 58"/>
          <p:cNvSpPr/>
          <p:nvPr/>
        </p:nvSpPr>
        <p:spPr>
          <a:xfrm>
            <a:off x="3204151" y="287344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59" name="object 59"/>
          <p:cNvSpPr/>
          <p:nvPr/>
        </p:nvSpPr>
        <p:spPr>
          <a:xfrm>
            <a:off x="4164754" y="4574298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60" name="object 60"/>
          <p:cNvSpPr/>
          <p:nvPr/>
        </p:nvSpPr>
        <p:spPr>
          <a:xfrm>
            <a:off x="3674411" y="4574298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61" name="object 61"/>
          <p:cNvSpPr/>
          <p:nvPr/>
        </p:nvSpPr>
        <p:spPr>
          <a:xfrm>
            <a:off x="3694494" y="4030402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62" name="object 62"/>
          <p:cNvSpPr/>
          <p:nvPr/>
        </p:nvSpPr>
        <p:spPr>
          <a:xfrm>
            <a:off x="3204151" y="4030402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63" name="object 63"/>
          <p:cNvSpPr/>
          <p:nvPr/>
        </p:nvSpPr>
        <p:spPr>
          <a:xfrm>
            <a:off x="4164754" y="572345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64" name="object 64"/>
          <p:cNvSpPr/>
          <p:nvPr/>
        </p:nvSpPr>
        <p:spPr>
          <a:xfrm>
            <a:off x="3674411" y="572345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65" name="object 65"/>
          <p:cNvSpPr/>
          <p:nvPr/>
        </p:nvSpPr>
        <p:spPr>
          <a:xfrm>
            <a:off x="3694494" y="517955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66" name="object 66"/>
          <p:cNvSpPr/>
          <p:nvPr/>
        </p:nvSpPr>
        <p:spPr>
          <a:xfrm>
            <a:off x="3204151" y="517955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67" name="object 67"/>
          <p:cNvSpPr/>
          <p:nvPr/>
        </p:nvSpPr>
        <p:spPr>
          <a:xfrm>
            <a:off x="5125356" y="2265951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68" name="object 68"/>
          <p:cNvSpPr/>
          <p:nvPr/>
        </p:nvSpPr>
        <p:spPr>
          <a:xfrm>
            <a:off x="4635014" y="2265951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69" name="object 69"/>
          <p:cNvSpPr/>
          <p:nvPr/>
        </p:nvSpPr>
        <p:spPr>
          <a:xfrm>
            <a:off x="4655097" y="1722056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70" name="object 70"/>
          <p:cNvSpPr/>
          <p:nvPr/>
        </p:nvSpPr>
        <p:spPr>
          <a:xfrm>
            <a:off x="4164754" y="1722056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71" name="object 71"/>
          <p:cNvSpPr/>
          <p:nvPr/>
        </p:nvSpPr>
        <p:spPr>
          <a:xfrm>
            <a:off x="4655097" y="51708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72" name="object 72"/>
          <p:cNvSpPr/>
          <p:nvPr/>
        </p:nvSpPr>
        <p:spPr>
          <a:xfrm>
            <a:off x="4164754" y="51708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73" name="object 73"/>
          <p:cNvSpPr/>
          <p:nvPr/>
        </p:nvSpPr>
        <p:spPr>
          <a:xfrm>
            <a:off x="5125356" y="110780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74" name="object 74"/>
          <p:cNvSpPr/>
          <p:nvPr/>
        </p:nvSpPr>
        <p:spPr>
          <a:xfrm>
            <a:off x="4635014" y="110780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75" name="object 75"/>
          <p:cNvSpPr/>
          <p:nvPr/>
        </p:nvSpPr>
        <p:spPr>
          <a:xfrm>
            <a:off x="5125356" y="341733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76" name="object 76"/>
          <p:cNvSpPr/>
          <p:nvPr/>
        </p:nvSpPr>
        <p:spPr>
          <a:xfrm>
            <a:off x="4635014" y="341733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77" name="object 77"/>
          <p:cNvSpPr/>
          <p:nvPr/>
        </p:nvSpPr>
        <p:spPr>
          <a:xfrm>
            <a:off x="4655097" y="287344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78" name="object 78"/>
          <p:cNvSpPr/>
          <p:nvPr/>
        </p:nvSpPr>
        <p:spPr>
          <a:xfrm>
            <a:off x="4164754" y="287344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79" name="object 79"/>
          <p:cNvSpPr/>
          <p:nvPr/>
        </p:nvSpPr>
        <p:spPr>
          <a:xfrm>
            <a:off x="5125356" y="4574298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80" name="object 80"/>
          <p:cNvSpPr/>
          <p:nvPr/>
        </p:nvSpPr>
        <p:spPr>
          <a:xfrm>
            <a:off x="4635014" y="4574298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81" name="object 81"/>
          <p:cNvSpPr/>
          <p:nvPr/>
        </p:nvSpPr>
        <p:spPr>
          <a:xfrm>
            <a:off x="4655097" y="4030402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82" name="object 82"/>
          <p:cNvSpPr/>
          <p:nvPr/>
        </p:nvSpPr>
        <p:spPr>
          <a:xfrm>
            <a:off x="4164754" y="4030402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83" name="object 83"/>
          <p:cNvSpPr/>
          <p:nvPr/>
        </p:nvSpPr>
        <p:spPr>
          <a:xfrm>
            <a:off x="5125356" y="572345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84" name="object 84"/>
          <p:cNvSpPr/>
          <p:nvPr/>
        </p:nvSpPr>
        <p:spPr>
          <a:xfrm>
            <a:off x="4635014" y="572345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85" name="object 85"/>
          <p:cNvSpPr/>
          <p:nvPr/>
        </p:nvSpPr>
        <p:spPr>
          <a:xfrm>
            <a:off x="4655097" y="517955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86" name="object 86"/>
          <p:cNvSpPr/>
          <p:nvPr/>
        </p:nvSpPr>
        <p:spPr>
          <a:xfrm>
            <a:off x="4164754" y="517955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87" name="object 87"/>
          <p:cNvSpPr/>
          <p:nvPr/>
        </p:nvSpPr>
        <p:spPr>
          <a:xfrm>
            <a:off x="6085959" y="2265951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88" name="object 88"/>
          <p:cNvSpPr/>
          <p:nvPr/>
        </p:nvSpPr>
        <p:spPr>
          <a:xfrm>
            <a:off x="5595616" y="2265951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89" name="object 89"/>
          <p:cNvSpPr/>
          <p:nvPr/>
        </p:nvSpPr>
        <p:spPr>
          <a:xfrm>
            <a:off x="5615699" y="1722056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90" name="object 90"/>
          <p:cNvSpPr/>
          <p:nvPr/>
        </p:nvSpPr>
        <p:spPr>
          <a:xfrm>
            <a:off x="5125356" y="1722056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91" name="object 91"/>
          <p:cNvSpPr/>
          <p:nvPr/>
        </p:nvSpPr>
        <p:spPr>
          <a:xfrm>
            <a:off x="5615699" y="51708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92" name="object 92"/>
          <p:cNvSpPr/>
          <p:nvPr/>
        </p:nvSpPr>
        <p:spPr>
          <a:xfrm>
            <a:off x="5125356" y="51708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93" name="object 93"/>
          <p:cNvSpPr/>
          <p:nvPr/>
        </p:nvSpPr>
        <p:spPr>
          <a:xfrm>
            <a:off x="6085959" y="110780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94" name="object 94"/>
          <p:cNvSpPr/>
          <p:nvPr/>
        </p:nvSpPr>
        <p:spPr>
          <a:xfrm>
            <a:off x="5595616" y="110780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95" name="object 95"/>
          <p:cNvSpPr/>
          <p:nvPr/>
        </p:nvSpPr>
        <p:spPr>
          <a:xfrm>
            <a:off x="6085959" y="341733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96" name="object 96"/>
          <p:cNvSpPr/>
          <p:nvPr/>
        </p:nvSpPr>
        <p:spPr>
          <a:xfrm>
            <a:off x="5595616" y="341733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97" name="object 97"/>
          <p:cNvSpPr/>
          <p:nvPr/>
        </p:nvSpPr>
        <p:spPr>
          <a:xfrm>
            <a:off x="5615699" y="287344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98" name="object 98"/>
          <p:cNvSpPr/>
          <p:nvPr/>
        </p:nvSpPr>
        <p:spPr>
          <a:xfrm>
            <a:off x="5125356" y="287344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99" name="object 99"/>
          <p:cNvSpPr/>
          <p:nvPr/>
        </p:nvSpPr>
        <p:spPr>
          <a:xfrm>
            <a:off x="6085959" y="4574298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00" name="object 100"/>
          <p:cNvSpPr/>
          <p:nvPr/>
        </p:nvSpPr>
        <p:spPr>
          <a:xfrm>
            <a:off x="5595616" y="4574298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01" name="object 101"/>
          <p:cNvSpPr/>
          <p:nvPr/>
        </p:nvSpPr>
        <p:spPr>
          <a:xfrm>
            <a:off x="5615699" y="4030402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02" name="object 102"/>
          <p:cNvSpPr/>
          <p:nvPr/>
        </p:nvSpPr>
        <p:spPr>
          <a:xfrm>
            <a:off x="5125356" y="4030402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03" name="object 103"/>
          <p:cNvSpPr/>
          <p:nvPr/>
        </p:nvSpPr>
        <p:spPr>
          <a:xfrm>
            <a:off x="6085959" y="572345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04" name="object 104"/>
          <p:cNvSpPr/>
          <p:nvPr/>
        </p:nvSpPr>
        <p:spPr>
          <a:xfrm>
            <a:off x="5595616" y="572345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05" name="object 105"/>
          <p:cNvSpPr/>
          <p:nvPr/>
        </p:nvSpPr>
        <p:spPr>
          <a:xfrm>
            <a:off x="5615699" y="517955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06" name="object 106"/>
          <p:cNvSpPr/>
          <p:nvPr/>
        </p:nvSpPr>
        <p:spPr>
          <a:xfrm>
            <a:off x="5125356" y="517955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07" name="object 107"/>
          <p:cNvSpPr/>
          <p:nvPr/>
        </p:nvSpPr>
        <p:spPr>
          <a:xfrm>
            <a:off x="7046562" y="2265951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08" name="object 108"/>
          <p:cNvSpPr/>
          <p:nvPr/>
        </p:nvSpPr>
        <p:spPr>
          <a:xfrm>
            <a:off x="6556219" y="2265951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09" name="object 109"/>
          <p:cNvSpPr/>
          <p:nvPr/>
        </p:nvSpPr>
        <p:spPr>
          <a:xfrm>
            <a:off x="6576302" y="1722056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10" name="object 110"/>
          <p:cNvSpPr/>
          <p:nvPr/>
        </p:nvSpPr>
        <p:spPr>
          <a:xfrm>
            <a:off x="6085959" y="1722056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11" name="object 111"/>
          <p:cNvSpPr/>
          <p:nvPr/>
        </p:nvSpPr>
        <p:spPr>
          <a:xfrm>
            <a:off x="6576302" y="51708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12" name="object 112"/>
          <p:cNvSpPr/>
          <p:nvPr/>
        </p:nvSpPr>
        <p:spPr>
          <a:xfrm>
            <a:off x="6085959" y="51708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13" name="object 113"/>
          <p:cNvSpPr/>
          <p:nvPr/>
        </p:nvSpPr>
        <p:spPr>
          <a:xfrm>
            <a:off x="7046562" y="110780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14" name="object 114"/>
          <p:cNvSpPr/>
          <p:nvPr/>
        </p:nvSpPr>
        <p:spPr>
          <a:xfrm>
            <a:off x="6556219" y="110780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15" name="object 115"/>
          <p:cNvSpPr/>
          <p:nvPr/>
        </p:nvSpPr>
        <p:spPr>
          <a:xfrm>
            <a:off x="7046562" y="341733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16" name="object 116"/>
          <p:cNvSpPr/>
          <p:nvPr/>
        </p:nvSpPr>
        <p:spPr>
          <a:xfrm>
            <a:off x="6556219" y="341733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17" name="object 117"/>
          <p:cNvSpPr/>
          <p:nvPr/>
        </p:nvSpPr>
        <p:spPr>
          <a:xfrm>
            <a:off x="6576302" y="287344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18" name="object 118"/>
          <p:cNvSpPr/>
          <p:nvPr/>
        </p:nvSpPr>
        <p:spPr>
          <a:xfrm>
            <a:off x="6085959" y="287344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19" name="object 119"/>
          <p:cNvSpPr/>
          <p:nvPr/>
        </p:nvSpPr>
        <p:spPr>
          <a:xfrm>
            <a:off x="7046562" y="4574298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20" name="object 120"/>
          <p:cNvSpPr/>
          <p:nvPr/>
        </p:nvSpPr>
        <p:spPr>
          <a:xfrm>
            <a:off x="6556219" y="4574298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21" name="object 121"/>
          <p:cNvSpPr/>
          <p:nvPr/>
        </p:nvSpPr>
        <p:spPr>
          <a:xfrm>
            <a:off x="6576302" y="4030402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22" name="object 122"/>
          <p:cNvSpPr/>
          <p:nvPr/>
        </p:nvSpPr>
        <p:spPr>
          <a:xfrm>
            <a:off x="6085959" y="4030402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23" name="object 123"/>
          <p:cNvSpPr/>
          <p:nvPr/>
        </p:nvSpPr>
        <p:spPr>
          <a:xfrm>
            <a:off x="7046562" y="572345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24" name="object 124"/>
          <p:cNvSpPr/>
          <p:nvPr/>
        </p:nvSpPr>
        <p:spPr>
          <a:xfrm>
            <a:off x="6556219" y="572345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25" name="object 125"/>
          <p:cNvSpPr/>
          <p:nvPr/>
        </p:nvSpPr>
        <p:spPr>
          <a:xfrm>
            <a:off x="6576302" y="517955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26" name="object 126"/>
          <p:cNvSpPr/>
          <p:nvPr/>
        </p:nvSpPr>
        <p:spPr>
          <a:xfrm>
            <a:off x="6085959" y="517955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27" name="object 127"/>
          <p:cNvSpPr/>
          <p:nvPr/>
        </p:nvSpPr>
        <p:spPr>
          <a:xfrm>
            <a:off x="8003817" y="2265951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28" name="object 128"/>
          <p:cNvSpPr/>
          <p:nvPr/>
        </p:nvSpPr>
        <p:spPr>
          <a:xfrm>
            <a:off x="7513475" y="2265951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29" name="object 129"/>
          <p:cNvSpPr/>
          <p:nvPr/>
        </p:nvSpPr>
        <p:spPr>
          <a:xfrm>
            <a:off x="7533557" y="1722056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30" name="object 130"/>
          <p:cNvSpPr/>
          <p:nvPr/>
        </p:nvSpPr>
        <p:spPr>
          <a:xfrm>
            <a:off x="7043214" y="1722056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31" name="object 131"/>
          <p:cNvSpPr/>
          <p:nvPr/>
        </p:nvSpPr>
        <p:spPr>
          <a:xfrm>
            <a:off x="7533557" y="51708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32" name="object 132"/>
          <p:cNvSpPr/>
          <p:nvPr/>
        </p:nvSpPr>
        <p:spPr>
          <a:xfrm>
            <a:off x="7043214" y="51708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33" name="object 133"/>
          <p:cNvSpPr/>
          <p:nvPr/>
        </p:nvSpPr>
        <p:spPr>
          <a:xfrm>
            <a:off x="8003817" y="110780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34" name="object 134"/>
          <p:cNvSpPr/>
          <p:nvPr/>
        </p:nvSpPr>
        <p:spPr>
          <a:xfrm>
            <a:off x="7513475" y="110780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35" name="object 135"/>
          <p:cNvSpPr/>
          <p:nvPr/>
        </p:nvSpPr>
        <p:spPr>
          <a:xfrm>
            <a:off x="8003817" y="341733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36" name="object 136"/>
          <p:cNvSpPr/>
          <p:nvPr/>
        </p:nvSpPr>
        <p:spPr>
          <a:xfrm>
            <a:off x="7513475" y="341733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37" name="object 137"/>
          <p:cNvSpPr/>
          <p:nvPr/>
        </p:nvSpPr>
        <p:spPr>
          <a:xfrm>
            <a:off x="7533557" y="287344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38" name="object 138"/>
          <p:cNvSpPr/>
          <p:nvPr/>
        </p:nvSpPr>
        <p:spPr>
          <a:xfrm>
            <a:off x="7043214" y="287344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39" name="object 139"/>
          <p:cNvSpPr/>
          <p:nvPr/>
        </p:nvSpPr>
        <p:spPr>
          <a:xfrm>
            <a:off x="8003817" y="4574298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40" name="object 140"/>
          <p:cNvSpPr/>
          <p:nvPr/>
        </p:nvSpPr>
        <p:spPr>
          <a:xfrm>
            <a:off x="7513475" y="4574298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41" name="object 141"/>
          <p:cNvSpPr/>
          <p:nvPr/>
        </p:nvSpPr>
        <p:spPr>
          <a:xfrm>
            <a:off x="7533557" y="4030402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42" name="object 142"/>
          <p:cNvSpPr/>
          <p:nvPr/>
        </p:nvSpPr>
        <p:spPr>
          <a:xfrm>
            <a:off x="7043214" y="4030402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43" name="object 143"/>
          <p:cNvSpPr/>
          <p:nvPr/>
        </p:nvSpPr>
        <p:spPr>
          <a:xfrm>
            <a:off x="8003817" y="572345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44" name="object 144"/>
          <p:cNvSpPr/>
          <p:nvPr/>
        </p:nvSpPr>
        <p:spPr>
          <a:xfrm>
            <a:off x="7513475" y="572345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45" name="object 145"/>
          <p:cNvSpPr/>
          <p:nvPr/>
        </p:nvSpPr>
        <p:spPr>
          <a:xfrm>
            <a:off x="7533557" y="517955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46" name="object 146"/>
          <p:cNvSpPr/>
          <p:nvPr/>
        </p:nvSpPr>
        <p:spPr>
          <a:xfrm>
            <a:off x="7043214" y="517955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47" name="object 147"/>
          <p:cNvSpPr/>
          <p:nvPr/>
        </p:nvSpPr>
        <p:spPr>
          <a:xfrm>
            <a:off x="9926695" y="2265951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48" name="object 148"/>
          <p:cNvSpPr/>
          <p:nvPr/>
        </p:nvSpPr>
        <p:spPr>
          <a:xfrm>
            <a:off x="9436353" y="2265951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49" name="object 149"/>
          <p:cNvSpPr/>
          <p:nvPr/>
        </p:nvSpPr>
        <p:spPr>
          <a:xfrm>
            <a:off x="9456435" y="1722056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50" name="object 150"/>
          <p:cNvSpPr/>
          <p:nvPr/>
        </p:nvSpPr>
        <p:spPr>
          <a:xfrm>
            <a:off x="8966093" y="1722056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51" name="object 151"/>
          <p:cNvSpPr/>
          <p:nvPr/>
        </p:nvSpPr>
        <p:spPr>
          <a:xfrm>
            <a:off x="9456435" y="51708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52" name="object 152"/>
          <p:cNvSpPr/>
          <p:nvPr/>
        </p:nvSpPr>
        <p:spPr>
          <a:xfrm>
            <a:off x="8966093" y="51708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53" name="object 153"/>
          <p:cNvSpPr/>
          <p:nvPr/>
        </p:nvSpPr>
        <p:spPr>
          <a:xfrm>
            <a:off x="9926695" y="110780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54" name="object 154"/>
          <p:cNvSpPr/>
          <p:nvPr/>
        </p:nvSpPr>
        <p:spPr>
          <a:xfrm>
            <a:off x="9436353" y="110780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55" name="object 155"/>
          <p:cNvSpPr/>
          <p:nvPr/>
        </p:nvSpPr>
        <p:spPr>
          <a:xfrm>
            <a:off x="9926695" y="341733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56" name="object 156"/>
          <p:cNvSpPr/>
          <p:nvPr/>
        </p:nvSpPr>
        <p:spPr>
          <a:xfrm>
            <a:off x="9436353" y="341733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57" name="object 157"/>
          <p:cNvSpPr/>
          <p:nvPr/>
        </p:nvSpPr>
        <p:spPr>
          <a:xfrm>
            <a:off x="9456435" y="287344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58" name="object 158"/>
          <p:cNvSpPr/>
          <p:nvPr/>
        </p:nvSpPr>
        <p:spPr>
          <a:xfrm>
            <a:off x="8966093" y="287344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59" name="object 159"/>
          <p:cNvSpPr/>
          <p:nvPr/>
        </p:nvSpPr>
        <p:spPr>
          <a:xfrm>
            <a:off x="9926695" y="4574298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60" name="object 160"/>
          <p:cNvSpPr/>
          <p:nvPr/>
        </p:nvSpPr>
        <p:spPr>
          <a:xfrm>
            <a:off x="9436353" y="4574298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61" name="object 161"/>
          <p:cNvSpPr/>
          <p:nvPr/>
        </p:nvSpPr>
        <p:spPr>
          <a:xfrm>
            <a:off x="9456435" y="4030402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62" name="object 162"/>
          <p:cNvSpPr/>
          <p:nvPr/>
        </p:nvSpPr>
        <p:spPr>
          <a:xfrm>
            <a:off x="8966093" y="4030402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63" name="object 163"/>
          <p:cNvSpPr/>
          <p:nvPr/>
        </p:nvSpPr>
        <p:spPr>
          <a:xfrm>
            <a:off x="9926695" y="572345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64" name="object 164"/>
          <p:cNvSpPr/>
          <p:nvPr/>
        </p:nvSpPr>
        <p:spPr>
          <a:xfrm>
            <a:off x="9436353" y="572345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65" name="object 165"/>
          <p:cNvSpPr/>
          <p:nvPr/>
        </p:nvSpPr>
        <p:spPr>
          <a:xfrm>
            <a:off x="9456435" y="517955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66" name="object 166"/>
          <p:cNvSpPr/>
          <p:nvPr/>
        </p:nvSpPr>
        <p:spPr>
          <a:xfrm>
            <a:off x="8966093" y="517955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67" name="object 167"/>
          <p:cNvSpPr/>
          <p:nvPr/>
        </p:nvSpPr>
        <p:spPr>
          <a:xfrm>
            <a:off x="8967766" y="2265951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68" name="object 168"/>
          <p:cNvSpPr/>
          <p:nvPr/>
        </p:nvSpPr>
        <p:spPr>
          <a:xfrm>
            <a:off x="8477424" y="2265951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69" name="object 169"/>
          <p:cNvSpPr/>
          <p:nvPr/>
        </p:nvSpPr>
        <p:spPr>
          <a:xfrm>
            <a:off x="8497506" y="1722056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70" name="object 170"/>
          <p:cNvSpPr/>
          <p:nvPr/>
        </p:nvSpPr>
        <p:spPr>
          <a:xfrm>
            <a:off x="8007164" y="1722056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71" name="object 171"/>
          <p:cNvSpPr/>
          <p:nvPr/>
        </p:nvSpPr>
        <p:spPr>
          <a:xfrm>
            <a:off x="8497506" y="51708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72" name="object 172"/>
          <p:cNvSpPr/>
          <p:nvPr/>
        </p:nvSpPr>
        <p:spPr>
          <a:xfrm>
            <a:off x="8007164" y="51708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73" name="object 173"/>
          <p:cNvSpPr/>
          <p:nvPr/>
        </p:nvSpPr>
        <p:spPr>
          <a:xfrm>
            <a:off x="8967766" y="110780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74" name="object 174"/>
          <p:cNvSpPr/>
          <p:nvPr/>
        </p:nvSpPr>
        <p:spPr>
          <a:xfrm>
            <a:off x="8477424" y="110780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75" name="object 175"/>
          <p:cNvSpPr/>
          <p:nvPr/>
        </p:nvSpPr>
        <p:spPr>
          <a:xfrm>
            <a:off x="8967766" y="341733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76" name="object 176"/>
          <p:cNvSpPr/>
          <p:nvPr/>
        </p:nvSpPr>
        <p:spPr>
          <a:xfrm>
            <a:off x="8477424" y="341733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77" name="object 177"/>
          <p:cNvSpPr/>
          <p:nvPr/>
        </p:nvSpPr>
        <p:spPr>
          <a:xfrm>
            <a:off x="8497506" y="287344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78" name="object 178"/>
          <p:cNvSpPr/>
          <p:nvPr/>
        </p:nvSpPr>
        <p:spPr>
          <a:xfrm>
            <a:off x="8007164" y="287344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79" name="object 179"/>
          <p:cNvSpPr/>
          <p:nvPr/>
        </p:nvSpPr>
        <p:spPr>
          <a:xfrm>
            <a:off x="8967766" y="4574298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80" name="object 180"/>
          <p:cNvSpPr/>
          <p:nvPr/>
        </p:nvSpPr>
        <p:spPr>
          <a:xfrm>
            <a:off x="8477424" y="4574298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81" name="object 181"/>
          <p:cNvSpPr/>
          <p:nvPr/>
        </p:nvSpPr>
        <p:spPr>
          <a:xfrm>
            <a:off x="8497506" y="4030402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82" name="object 182"/>
          <p:cNvSpPr/>
          <p:nvPr/>
        </p:nvSpPr>
        <p:spPr>
          <a:xfrm>
            <a:off x="8007164" y="4030402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83" name="object 183"/>
          <p:cNvSpPr/>
          <p:nvPr/>
        </p:nvSpPr>
        <p:spPr>
          <a:xfrm>
            <a:off x="8967766" y="572345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84" name="object 184"/>
          <p:cNvSpPr/>
          <p:nvPr/>
        </p:nvSpPr>
        <p:spPr>
          <a:xfrm>
            <a:off x="8477424" y="572345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85" name="object 185"/>
          <p:cNvSpPr/>
          <p:nvPr/>
        </p:nvSpPr>
        <p:spPr>
          <a:xfrm>
            <a:off x="8497506" y="517955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86" name="object 186"/>
          <p:cNvSpPr/>
          <p:nvPr/>
        </p:nvSpPr>
        <p:spPr>
          <a:xfrm>
            <a:off x="8007164" y="517955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87" name="object 187"/>
          <p:cNvSpPr/>
          <p:nvPr/>
        </p:nvSpPr>
        <p:spPr>
          <a:xfrm>
            <a:off x="10890645" y="2265951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88" name="object 188"/>
          <p:cNvSpPr/>
          <p:nvPr/>
        </p:nvSpPr>
        <p:spPr>
          <a:xfrm>
            <a:off x="11379314" y="2265951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89" name="object 189"/>
          <p:cNvSpPr/>
          <p:nvPr/>
        </p:nvSpPr>
        <p:spPr>
          <a:xfrm>
            <a:off x="10400302" y="2265951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90" name="object 190"/>
          <p:cNvSpPr/>
          <p:nvPr/>
        </p:nvSpPr>
        <p:spPr>
          <a:xfrm>
            <a:off x="10420385" y="1722056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91" name="object 191"/>
          <p:cNvSpPr/>
          <p:nvPr/>
        </p:nvSpPr>
        <p:spPr>
          <a:xfrm>
            <a:off x="9930042" y="1722056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92" name="object 192"/>
          <p:cNvSpPr/>
          <p:nvPr/>
        </p:nvSpPr>
        <p:spPr>
          <a:xfrm>
            <a:off x="11379314" y="1722056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93" name="object 193"/>
          <p:cNvSpPr/>
          <p:nvPr/>
        </p:nvSpPr>
        <p:spPr>
          <a:xfrm>
            <a:off x="10888971" y="1722056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94" name="object 194"/>
          <p:cNvSpPr/>
          <p:nvPr/>
        </p:nvSpPr>
        <p:spPr>
          <a:xfrm>
            <a:off x="10420385" y="51708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95" name="object 195"/>
          <p:cNvSpPr/>
          <p:nvPr/>
        </p:nvSpPr>
        <p:spPr>
          <a:xfrm>
            <a:off x="9930042" y="51708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96" name="object 196"/>
          <p:cNvSpPr/>
          <p:nvPr/>
        </p:nvSpPr>
        <p:spPr>
          <a:xfrm>
            <a:off x="11379314" y="51708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97" name="object 197"/>
          <p:cNvSpPr/>
          <p:nvPr/>
        </p:nvSpPr>
        <p:spPr>
          <a:xfrm>
            <a:off x="10888971" y="51708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98" name="object 198"/>
          <p:cNvSpPr/>
          <p:nvPr/>
        </p:nvSpPr>
        <p:spPr>
          <a:xfrm>
            <a:off x="10890645" y="110780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199" name="object 199"/>
          <p:cNvSpPr/>
          <p:nvPr/>
        </p:nvSpPr>
        <p:spPr>
          <a:xfrm>
            <a:off x="11379314" y="110780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00" name="object 200"/>
          <p:cNvSpPr/>
          <p:nvPr/>
        </p:nvSpPr>
        <p:spPr>
          <a:xfrm>
            <a:off x="10400302" y="110780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01" name="object 201"/>
          <p:cNvSpPr/>
          <p:nvPr/>
        </p:nvSpPr>
        <p:spPr>
          <a:xfrm>
            <a:off x="10890645" y="341733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02" name="object 202"/>
          <p:cNvSpPr/>
          <p:nvPr/>
        </p:nvSpPr>
        <p:spPr>
          <a:xfrm>
            <a:off x="11379314" y="341733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03" name="object 203"/>
          <p:cNvSpPr/>
          <p:nvPr/>
        </p:nvSpPr>
        <p:spPr>
          <a:xfrm>
            <a:off x="10400302" y="341733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04" name="object 204"/>
          <p:cNvSpPr/>
          <p:nvPr/>
        </p:nvSpPr>
        <p:spPr>
          <a:xfrm>
            <a:off x="10420385" y="287344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05" name="object 205"/>
          <p:cNvSpPr/>
          <p:nvPr/>
        </p:nvSpPr>
        <p:spPr>
          <a:xfrm>
            <a:off x="9930042" y="287344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06" name="object 206"/>
          <p:cNvSpPr/>
          <p:nvPr/>
        </p:nvSpPr>
        <p:spPr>
          <a:xfrm>
            <a:off x="11379314" y="287344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07" name="object 207"/>
          <p:cNvSpPr/>
          <p:nvPr/>
        </p:nvSpPr>
        <p:spPr>
          <a:xfrm>
            <a:off x="10888971" y="287344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08" name="object 208"/>
          <p:cNvSpPr/>
          <p:nvPr/>
        </p:nvSpPr>
        <p:spPr>
          <a:xfrm>
            <a:off x="10890645" y="4574298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09" name="object 209"/>
          <p:cNvSpPr/>
          <p:nvPr/>
        </p:nvSpPr>
        <p:spPr>
          <a:xfrm>
            <a:off x="11379314" y="4574298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10" name="object 210"/>
          <p:cNvSpPr/>
          <p:nvPr/>
        </p:nvSpPr>
        <p:spPr>
          <a:xfrm>
            <a:off x="10400302" y="4574298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11" name="object 211"/>
          <p:cNvSpPr/>
          <p:nvPr/>
        </p:nvSpPr>
        <p:spPr>
          <a:xfrm>
            <a:off x="10420385" y="4030402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12" name="object 212"/>
          <p:cNvSpPr/>
          <p:nvPr/>
        </p:nvSpPr>
        <p:spPr>
          <a:xfrm>
            <a:off x="9930042" y="4030402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13" name="object 213"/>
          <p:cNvSpPr/>
          <p:nvPr/>
        </p:nvSpPr>
        <p:spPr>
          <a:xfrm>
            <a:off x="11379314" y="4030402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14" name="object 214"/>
          <p:cNvSpPr/>
          <p:nvPr/>
        </p:nvSpPr>
        <p:spPr>
          <a:xfrm>
            <a:off x="10888971" y="4030402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15" name="object 215"/>
          <p:cNvSpPr/>
          <p:nvPr/>
        </p:nvSpPr>
        <p:spPr>
          <a:xfrm>
            <a:off x="10890645" y="572345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16" name="object 216"/>
          <p:cNvSpPr/>
          <p:nvPr/>
        </p:nvSpPr>
        <p:spPr>
          <a:xfrm>
            <a:off x="11379314" y="572345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17" name="object 217"/>
          <p:cNvSpPr/>
          <p:nvPr/>
        </p:nvSpPr>
        <p:spPr>
          <a:xfrm>
            <a:off x="10400302" y="572345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18" name="object 218"/>
          <p:cNvSpPr/>
          <p:nvPr/>
        </p:nvSpPr>
        <p:spPr>
          <a:xfrm>
            <a:off x="10420385" y="517955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19" name="object 219"/>
          <p:cNvSpPr/>
          <p:nvPr/>
        </p:nvSpPr>
        <p:spPr>
          <a:xfrm>
            <a:off x="9930042" y="517955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20" name="object 220"/>
          <p:cNvSpPr/>
          <p:nvPr/>
        </p:nvSpPr>
        <p:spPr>
          <a:xfrm>
            <a:off x="11379314" y="517955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21" name="object 221"/>
          <p:cNvSpPr/>
          <p:nvPr/>
        </p:nvSpPr>
        <p:spPr>
          <a:xfrm>
            <a:off x="10888971" y="517955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26" name="object 226"/>
          <p:cNvSpPr txBox="1">
            <a:spLocks noGrp="1"/>
          </p:cNvSpPr>
          <p:nvPr>
            <p:ph type="sldNum" sz="quarter" idx="7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53" b="1" i="0" u="none" strike="noStrike" cap="none">
                <a:solidFill>
                  <a:srgbClr val="00A7D8"/>
                </a:solidFill>
                <a:latin typeface="IBM Plex Mono"/>
                <a:ea typeface="Calibri"/>
                <a:cs typeface="IBM Plex Mono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734">
              <a:spcBef>
                <a:spcPts val="101"/>
              </a:spcBef>
            </a:pPr>
            <a:fld id="{81D60167-4931-47E6-BA6A-407CBD079E47}" type="slidenum">
              <a:rPr lang="ru-RU" spc="6" smtClean="0">
                <a:solidFill>
                  <a:srgbClr val="282866"/>
                </a:solidFill>
              </a:rPr>
              <a:pPr marL="22734">
                <a:spcBef>
                  <a:spcPts val="101"/>
                </a:spcBef>
              </a:pPr>
              <a:t>2</a:t>
            </a:fld>
            <a:endParaRPr spc="6" dirty="0"/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14AA2408-CDB6-7E31-ED93-4B77F464555F}"/>
              </a:ext>
            </a:extLst>
          </p:cNvPr>
          <p:cNvSpPr txBox="1"/>
          <p:nvPr/>
        </p:nvSpPr>
        <p:spPr>
          <a:xfrm>
            <a:off x="1177580" y="1935934"/>
            <a:ext cx="983683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000" b="0" spc="409" dirty="0">
                <a:solidFill>
                  <a:srgbClr val="00A7D8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IBM Plex Mono Medium"/>
                <a:cs typeface="IBM Plex Mono Medium"/>
              </a:rPr>
              <a:t>БУДУЩЕЕ РАЗВИВАЕТСЯ ЭКСПОНЕНЦИАЛЬНО</a:t>
            </a:r>
            <a:endParaRPr lang="en-KZ" sz="6000" dirty="0"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66"/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24f668bf40e_3_224"/>
          <p:cNvSpPr txBox="1"/>
          <p:nvPr/>
        </p:nvSpPr>
        <p:spPr>
          <a:xfrm>
            <a:off x="7996319" y="3169589"/>
            <a:ext cx="1406198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KZ" sz="3200">
                <a:solidFill>
                  <a:schemeClr val="lt1"/>
                </a:solidFill>
                <a:latin typeface="Arial Narrow" panose="020B0604020202020204" pitchFamily="34" charset="0"/>
                <a:ea typeface="Calibri"/>
                <a:cs typeface="Arial Narrow" panose="020B0604020202020204" pitchFamily="34" charset="0"/>
                <a:sym typeface="Calibri"/>
              </a:rPr>
              <a:t>Люди</a:t>
            </a:r>
            <a:endParaRPr sz="3200" dirty="0">
              <a:solidFill>
                <a:schemeClr val="lt1"/>
              </a:solidFill>
              <a:latin typeface="Arial Narrow" panose="020B0604020202020204" pitchFamily="34" charset="0"/>
              <a:ea typeface="Calibri"/>
              <a:cs typeface="Arial Narrow" panose="020B0604020202020204" pitchFamily="34" charset="0"/>
              <a:sym typeface="Calibri"/>
            </a:endParaRPr>
          </a:p>
        </p:txBody>
      </p:sp>
      <p:sp>
        <p:nvSpPr>
          <p:cNvPr id="752" name="Google Shape;752;g24f668bf40e_3_224"/>
          <p:cNvSpPr txBox="1"/>
          <p:nvPr/>
        </p:nvSpPr>
        <p:spPr>
          <a:xfrm>
            <a:off x="5892012" y="5330330"/>
            <a:ext cx="1560925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KZ" sz="3200">
                <a:solidFill>
                  <a:schemeClr val="lt1"/>
                </a:solidFill>
                <a:latin typeface="Arial Narrow" panose="020B0604020202020204" pitchFamily="34" charset="0"/>
                <a:ea typeface="Calibri"/>
                <a:cs typeface="Arial Narrow" panose="020B0604020202020204" pitchFamily="34" charset="0"/>
                <a:sym typeface="Calibri"/>
              </a:rPr>
              <a:t>Время</a:t>
            </a:r>
            <a:endParaRPr sz="3200" dirty="0">
              <a:solidFill>
                <a:schemeClr val="lt1"/>
              </a:solidFill>
              <a:latin typeface="Arial Narrow" panose="020B0604020202020204" pitchFamily="34" charset="0"/>
              <a:ea typeface="Calibri"/>
              <a:cs typeface="Arial Narrow" panose="020B0604020202020204" pitchFamily="34" charset="0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C2A7AF-DFE2-AC3A-B2FB-01AE2BC000EC}"/>
              </a:ext>
            </a:extLst>
          </p:cNvPr>
          <p:cNvSpPr txBox="1"/>
          <p:nvPr/>
        </p:nvSpPr>
        <p:spPr>
          <a:xfrm rot="16200000">
            <a:off x="1001126" y="2108881"/>
            <a:ext cx="15634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KZ" sz="3200">
                <a:solidFill>
                  <a:schemeClr val="bg1"/>
                </a:solidFill>
                <a:latin typeface="Arial Narrow" panose="020B0604020202020204" pitchFamily="34" charset="0"/>
                <a:ea typeface="Arial"/>
                <a:cs typeface="Arial Narrow" panose="020B0604020202020204" pitchFamily="34" charset="0"/>
                <a:sym typeface="Arial"/>
              </a:rPr>
              <a:t>Знания</a:t>
            </a:r>
            <a:endParaRPr lang="en-KZ" sz="32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B2E0951-9D49-9EE4-8821-A3DCB26089A5}"/>
              </a:ext>
            </a:extLst>
          </p:cNvPr>
          <p:cNvGrpSpPr/>
          <p:nvPr/>
        </p:nvGrpSpPr>
        <p:grpSpPr>
          <a:xfrm>
            <a:off x="2360825" y="992257"/>
            <a:ext cx="8230975" cy="4381500"/>
            <a:chOff x="2106825" y="1346200"/>
            <a:chExt cx="6840475" cy="3281575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C9E4AD8F-369D-4BB7-530D-A01041E730E4}"/>
                </a:ext>
              </a:extLst>
            </p:cNvPr>
            <p:cNvCxnSpPr>
              <a:cxnSpLocks/>
            </p:cNvCxnSpPr>
            <p:nvPr/>
          </p:nvCxnSpPr>
          <p:spPr>
            <a:xfrm>
              <a:off x="2106825" y="4595250"/>
              <a:ext cx="6840475" cy="0"/>
            </a:xfrm>
            <a:prstGeom prst="straightConnector1">
              <a:avLst/>
            </a:prstGeom>
            <a:ln w="28575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3549B65-1136-E1FD-FD61-1E43C49505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18150" y="1346200"/>
              <a:ext cx="0" cy="3281575"/>
            </a:xfrm>
            <a:prstGeom prst="straightConnector1">
              <a:avLst/>
            </a:prstGeom>
            <a:ln w="28575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6CCB1FB-3F47-EA11-DADD-B868712DAA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06825" y="2986987"/>
              <a:ext cx="5614775" cy="355453"/>
            </a:xfrm>
            <a:prstGeom prst="straightConnector1">
              <a:avLst/>
            </a:prstGeom>
            <a:ln w="38100">
              <a:solidFill>
                <a:schemeClr val="accent2">
                  <a:lumMod val="40000"/>
                  <a:lumOff val="6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Arc 7">
            <a:extLst>
              <a:ext uri="{FF2B5EF4-FFF2-40B4-BE49-F238E27FC236}">
                <a16:creationId xmlns:a16="http://schemas.microsoft.com/office/drawing/2014/main" id="{D5E679E9-4DB6-5EB8-1325-D758A8E5FA36}"/>
              </a:ext>
            </a:extLst>
          </p:cNvPr>
          <p:cNvSpPr/>
          <p:nvPr/>
        </p:nvSpPr>
        <p:spPr>
          <a:xfrm rot="10800000" flipH="1">
            <a:off x="-3855362" y="-533400"/>
            <a:ext cx="12529461" cy="4919931"/>
          </a:xfrm>
          <a:prstGeom prst="arc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KZ"/>
          </a:p>
        </p:txBody>
      </p:sp>
      <p:sp>
        <p:nvSpPr>
          <p:cNvPr id="10" name="Google Shape;751;g24f668bf40e_3_224">
            <a:extLst>
              <a:ext uri="{FF2B5EF4-FFF2-40B4-BE49-F238E27FC236}">
                <a16:creationId xmlns:a16="http://schemas.microsoft.com/office/drawing/2014/main" id="{E1B3EADA-24E5-76A0-5585-642BB2B21398}"/>
              </a:ext>
            </a:extLst>
          </p:cNvPr>
          <p:cNvSpPr txBox="1"/>
          <p:nvPr/>
        </p:nvSpPr>
        <p:spPr>
          <a:xfrm>
            <a:off x="8936118" y="1683689"/>
            <a:ext cx="2646281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>
                <a:solidFill>
                  <a:schemeClr val="lt1"/>
                </a:solidFill>
                <a:latin typeface="Arial Narrow" panose="020B0604020202020204" pitchFamily="34" charset="0"/>
                <a:ea typeface="Calibri"/>
                <a:cs typeface="Arial Narrow" panose="020B0604020202020204" pitchFamily="34" charset="0"/>
                <a:sym typeface="Calibri"/>
              </a:rPr>
              <a:t>Компьютеры</a:t>
            </a:r>
            <a:endParaRPr sz="3200" dirty="0">
              <a:solidFill>
                <a:schemeClr val="lt1"/>
              </a:solidFill>
              <a:latin typeface="Arial Narrow" panose="020B0604020202020204" pitchFamily="34" charset="0"/>
              <a:ea typeface="Calibri"/>
              <a:cs typeface="Arial Narrow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5014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66"/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24f668bf40e_3_224"/>
          <p:cNvSpPr txBox="1"/>
          <p:nvPr/>
        </p:nvSpPr>
        <p:spPr>
          <a:xfrm>
            <a:off x="7996319" y="3169589"/>
            <a:ext cx="1406198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KZ" sz="3200">
                <a:solidFill>
                  <a:schemeClr val="lt1"/>
                </a:solidFill>
                <a:latin typeface="Arial Narrow" panose="020B0604020202020204" pitchFamily="34" charset="0"/>
                <a:ea typeface="Calibri"/>
                <a:cs typeface="Arial Narrow" panose="020B0604020202020204" pitchFamily="34" charset="0"/>
                <a:sym typeface="Calibri"/>
              </a:rPr>
              <a:t>Люди</a:t>
            </a:r>
            <a:endParaRPr sz="3200" dirty="0">
              <a:solidFill>
                <a:schemeClr val="lt1"/>
              </a:solidFill>
              <a:latin typeface="Arial Narrow" panose="020B0604020202020204" pitchFamily="34" charset="0"/>
              <a:ea typeface="Calibri"/>
              <a:cs typeface="Arial Narrow" panose="020B0604020202020204" pitchFamily="34" charset="0"/>
              <a:sym typeface="Calibri"/>
            </a:endParaRPr>
          </a:p>
        </p:txBody>
      </p:sp>
      <p:sp>
        <p:nvSpPr>
          <p:cNvPr id="752" name="Google Shape;752;g24f668bf40e_3_224"/>
          <p:cNvSpPr txBox="1"/>
          <p:nvPr/>
        </p:nvSpPr>
        <p:spPr>
          <a:xfrm>
            <a:off x="5892012" y="5330330"/>
            <a:ext cx="1560925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KZ" sz="3200">
                <a:solidFill>
                  <a:schemeClr val="lt1"/>
                </a:solidFill>
                <a:latin typeface="Arial Narrow" panose="020B0604020202020204" pitchFamily="34" charset="0"/>
                <a:ea typeface="Calibri"/>
                <a:cs typeface="Arial Narrow" panose="020B0604020202020204" pitchFamily="34" charset="0"/>
                <a:sym typeface="Calibri"/>
              </a:rPr>
              <a:t>Время</a:t>
            </a:r>
            <a:endParaRPr sz="3200" dirty="0">
              <a:solidFill>
                <a:schemeClr val="lt1"/>
              </a:solidFill>
              <a:latin typeface="Arial Narrow" panose="020B0604020202020204" pitchFamily="34" charset="0"/>
              <a:ea typeface="Calibri"/>
              <a:cs typeface="Arial Narrow" panose="020B0604020202020204" pitchFamily="34" charset="0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C2A7AF-DFE2-AC3A-B2FB-01AE2BC000EC}"/>
              </a:ext>
            </a:extLst>
          </p:cNvPr>
          <p:cNvSpPr txBox="1"/>
          <p:nvPr/>
        </p:nvSpPr>
        <p:spPr>
          <a:xfrm rot="16200000">
            <a:off x="1001126" y="2108881"/>
            <a:ext cx="15634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KZ" sz="3200">
                <a:solidFill>
                  <a:schemeClr val="bg1"/>
                </a:solidFill>
                <a:latin typeface="Arial Narrow" panose="020B0604020202020204" pitchFamily="34" charset="0"/>
                <a:ea typeface="Arial"/>
                <a:cs typeface="Arial Narrow" panose="020B0604020202020204" pitchFamily="34" charset="0"/>
                <a:sym typeface="Arial"/>
              </a:rPr>
              <a:t>Знания</a:t>
            </a:r>
            <a:endParaRPr lang="en-KZ" sz="32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B2E0951-9D49-9EE4-8821-A3DCB26089A5}"/>
              </a:ext>
            </a:extLst>
          </p:cNvPr>
          <p:cNvGrpSpPr/>
          <p:nvPr/>
        </p:nvGrpSpPr>
        <p:grpSpPr>
          <a:xfrm>
            <a:off x="2360825" y="992257"/>
            <a:ext cx="8230975" cy="4381500"/>
            <a:chOff x="2106825" y="1346200"/>
            <a:chExt cx="6840475" cy="3281575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C9E4AD8F-369D-4BB7-530D-A01041E730E4}"/>
                </a:ext>
              </a:extLst>
            </p:cNvPr>
            <p:cNvCxnSpPr>
              <a:cxnSpLocks/>
            </p:cNvCxnSpPr>
            <p:nvPr/>
          </p:nvCxnSpPr>
          <p:spPr>
            <a:xfrm>
              <a:off x="2106825" y="4595250"/>
              <a:ext cx="6840475" cy="0"/>
            </a:xfrm>
            <a:prstGeom prst="straightConnector1">
              <a:avLst/>
            </a:prstGeom>
            <a:ln w="28575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3549B65-1136-E1FD-FD61-1E43C49505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18150" y="1346200"/>
              <a:ext cx="0" cy="3281575"/>
            </a:xfrm>
            <a:prstGeom prst="straightConnector1">
              <a:avLst/>
            </a:prstGeom>
            <a:ln w="28575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6CCB1FB-3F47-EA11-DADD-B868712DAA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06825" y="2986987"/>
              <a:ext cx="5614775" cy="355453"/>
            </a:xfrm>
            <a:prstGeom prst="straightConnector1">
              <a:avLst/>
            </a:prstGeom>
            <a:ln w="38100">
              <a:solidFill>
                <a:schemeClr val="accent2">
                  <a:lumMod val="40000"/>
                  <a:lumOff val="6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Arc 7">
            <a:extLst>
              <a:ext uri="{FF2B5EF4-FFF2-40B4-BE49-F238E27FC236}">
                <a16:creationId xmlns:a16="http://schemas.microsoft.com/office/drawing/2014/main" id="{D5E679E9-4DB6-5EB8-1325-D758A8E5FA36}"/>
              </a:ext>
            </a:extLst>
          </p:cNvPr>
          <p:cNvSpPr/>
          <p:nvPr/>
        </p:nvSpPr>
        <p:spPr>
          <a:xfrm rot="10800000" flipH="1">
            <a:off x="-3855362" y="-533400"/>
            <a:ext cx="12529461" cy="4919931"/>
          </a:xfrm>
          <a:prstGeom prst="arc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KZ"/>
          </a:p>
        </p:txBody>
      </p:sp>
      <p:sp>
        <p:nvSpPr>
          <p:cNvPr id="10" name="Google Shape;751;g24f668bf40e_3_224">
            <a:extLst>
              <a:ext uri="{FF2B5EF4-FFF2-40B4-BE49-F238E27FC236}">
                <a16:creationId xmlns:a16="http://schemas.microsoft.com/office/drawing/2014/main" id="{E1B3EADA-24E5-76A0-5585-642BB2B21398}"/>
              </a:ext>
            </a:extLst>
          </p:cNvPr>
          <p:cNvSpPr txBox="1"/>
          <p:nvPr/>
        </p:nvSpPr>
        <p:spPr>
          <a:xfrm>
            <a:off x="8936118" y="1683689"/>
            <a:ext cx="2646281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>
                <a:solidFill>
                  <a:schemeClr val="lt1"/>
                </a:solidFill>
                <a:latin typeface="Arial Narrow" panose="020B0604020202020204" pitchFamily="34" charset="0"/>
                <a:ea typeface="Calibri"/>
                <a:cs typeface="Arial Narrow" panose="020B0604020202020204" pitchFamily="34" charset="0"/>
                <a:sym typeface="Calibri"/>
              </a:rPr>
              <a:t>Компьютеры</a:t>
            </a:r>
            <a:endParaRPr sz="3200" dirty="0">
              <a:solidFill>
                <a:schemeClr val="lt1"/>
              </a:solidFill>
              <a:latin typeface="Arial Narrow" panose="020B0604020202020204" pitchFamily="34" charset="0"/>
              <a:ea typeface="Calibri"/>
              <a:cs typeface="Arial Narrow" panose="020B0604020202020204" pitchFamily="34" charset="0"/>
              <a:sym typeface="Calibri"/>
            </a:endParaRPr>
          </a:p>
        </p:txBody>
      </p:sp>
      <p:sp>
        <p:nvSpPr>
          <p:cNvPr id="2" name="Google Shape;751;g24f668bf40e_3_224">
            <a:extLst>
              <a:ext uri="{FF2B5EF4-FFF2-40B4-BE49-F238E27FC236}">
                <a16:creationId xmlns:a16="http://schemas.microsoft.com/office/drawing/2014/main" id="{4A512469-C262-9560-12A7-26D535FA6E9A}"/>
              </a:ext>
            </a:extLst>
          </p:cNvPr>
          <p:cNvSpPr txBox="1"/>
          <p:nvPr/>
        </p:nvSpPr>
        <p:spPr>
          <a:xfrm>
            <a:off x="5159986" y="1828851"/>
            <a:ext cx="2646281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>
                <a:solidFill>
                  <a:schemeClr val="lt1"/>
                </a:solidFill>
                <a:latin typeface="Arial Narrow" panose="020B0604020202020204" pitchFamily="34" charset="0"/>
                <a:ea typeface="Calibri"/>
                <a:cs typeface="Arial Narrow" panose="020B0604020202020204" pitchFamily="34" charset="0"/>
                <a:sym typeface="Calibri"/>
              </a:rPr>
              <a:t>Мы здесь</a:t>
            </a:r>
            <a:endParaRPr sz="3200" dirty="0">
              <a:solidFill>
                <a:schemeClr val="lt1"/>
              </a:solidFill>
              <a:latin typeface="Arial Narrow" panose="020B0604020202020204" pitchFamily="34" charset="0"/>
              <a:ea typeface="Calibri"/>
              <a:cs typeface="Arial Narrow" panose="020B0604020202020204" pitchFamily="34" charset="0"/>
              <a:sym typeface="Calibri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D667387-FD28-9794-3414-A9DD2C57DFAB}"/>
              </a:ext>
            </a:extLst>
          </p:cNvPr>
          <p:cNvCxnSpPr/>
          <p:nvPr/>
        </p:nvCxnSpPr>
        <p:spPr>
          <a:xfrm>
            <a:off x="6672474" y="2372568"/>
            <a:ext cx="1150726" cy="797021"/>
          </a:xfrm>
          <a:prstGeom prst="straightConnector1">
            <a:avLst/>
          </a:prstGeom>
          <a:ln w="28575">
            <a:solidFill>
              <a:srgbClr val="FF0000"/>
            </a:solidFill>
            <a:headEnd w="med" len="lg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78532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893D805-0EFB-DABC-7CCC-E5B0ED152E67}"/>
              </a:ext>
            </a:extLst>
          </p:cNvPr>
          <p:cNvSpPr txBox="1"/>
          <p:nvPr/>
        </p:nvSpPr>
        <p:spPr>
          <a:xfrm>
            <a:off x="7421399" y="6551633"/>
            <a:ext cx="4770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Arial Narrow" panose="020B0604020202020204" pitchFamily="34" charset="0"/>
                <a:cs typeface="Arial Narrow" panose="020B0604020202020204" pitchFamily="34" charset="0"/>
                <a:hlinkClick r:id="rId2"/>
              </a:rPr>
              <a:t>https://www.cell.com/heliyon/fulltext/S2405-8440%2823%2902085-6</a:t>
            </a:r>
            <a:r>
              <a:rPr lang="en-US" sz="14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endParaRPr lang="en-KZ" sz="1400" i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8EC78E3-8560-B304-2DBF-00966F98A0ED}"/>
              </a:ext>
            </a:extLst>
          </p:cNvPr>
          <p:cNvGrpSpPr/>
          <p:nvPr/>
        </p:nvGrpSpPr>
        <p:grpSpPr>
          <a:xfrm>
            <a:off x="425542" y="1033571"/>
            <a:ext cx="4953000" cy="4853684"/>
            <a:chOff x="482600" y="1483616"/>
            <a:chExt cx="5105401" cy="5105401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20170BE-9316-F5CE-27A6-B81BBD764676}"/>
                </a:ext>
              </a:extLst>
            </p:cNvPr>
            <p:cNvSpPr/>
            <p:nvPr/>
          </p:nvSpPr>
          <p:spPr>
            <a:xfrm>
              <a:off x="2209801" y="2501900"/>
              <a:ext cx="1765300" cy="1765300"/>
            </a:xfrm>
            <a:prstGeom prst="ellipse">
              <a:avLst/>
            </a:prstGeom>
            <a:solidFill>
              <a:srgbClr val="0E94CC">
                <a:alpha val="67059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Z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E0A7504-A29A-BA4D-3FB0-981496D8C88E}"/>
                </a:ext>
              </a:extLst>
            </p:cNvPr>
            <p:cNvSpPr/>
            <p:nvPr/>
          </p:nvSpPr>
          <p:spPr>
            <a:xfrm>
              <a:off x="2755901" y="3384550"/>
              <a:ext cx="1765300" cy="17653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  <a:alpha val="67059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Z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36E20A2-6973-89B6-42B1-D227AB30B017}"/>
                </a:ext>
              </a:extLst>
            </p:cNvPr>
            <p:cNvSpPr/>
            <p:nvPr/>
          </p:nvSpPr>
          <p:spPr>
            <a:xfrm>
              <a:off x="1600201" y="3384550"/>
              <a:ext cx="1765300" cy="17653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67059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Z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6D43784-F7A7-233D-E2A2-027A516F6B7C}"/>
                </a:ext>
              </a:extLst>
            </p:cNvPr>
            <p:cNvSpPr txBox="1"/>
            <p:nvPr/>
          </p:nvSpPr>
          <p:spPr>
            <a:xfrm>
              <a:off x="3902069" y="5112434"/>
              <a:ext cx="1231900" cy="679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Знание контента</a:t>
              </a:r>
              <a:endParaRPr lang="en-KZ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80A8B3D-0736-3A35-FB37-3077FE7F292C}"/>
                </a:ext>
              </a:extLst>
            </p:cNvPr>
            <p:cNvSpPr txBox="1"/>
            <p:nvPr/>
          </p:nvSpPr>
          <p:spPr>
            <a:xfrm>
              <a:off x="1101730" y="5149850"/>
              <a:ext cx="1231900" cy="388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Методика</a:t>
              </a:r>
              <a:endParaRPr lang="en-KZ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8950D99-3756-115F-E4A7-C9060A7C3F6B}"/>
                </a:ext>
              </a:extLst>
            </p:cNvPr>
            <p:cNvSpPr txBox="1"/>
            <p:nvPr/>
          </p:nvSpPr>
          <p:spPr>
            <a:xfrm>
              <a:off x="2263776" y="2011589"/>
              <a:ext cx="1657350" cy="388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ИИ грамотность</a:t>
              </a:r>
              <a:endParaRPr lang="en-KZ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FBA77F3-E92B-A93D-7069-097E507B0CA4}"/>
                </a:ext>
              </a:extLst>
            </p:cNvPr>
            <p:cNvSpPr/>
            <p:nvPr/>
          </p:nvSpPr>
          <p:spPr>
            <a:xfrm>
              <a:off x="482600" y="1483616"/>
              <a:ext cx="5105401" cy="5105401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prstDash val="lg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Z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21C993-4714-3E01-AEF6-DDED63FAC524}"/>
              </a:ext>
            </a:extLst>
          </p:cNvPr>
          <p:cNvSpPr/>
          <p:nvPr/>
        </p:nvSpPr>
        <p:spPr>
          <a:xfrm>
            <a:off x="9083777" y="5227051"/>
            <a:ext cx="2841521" cy="756000"/>
          </a:xfrm>
          <a:prstGeom prst="rect">
            <a:avLst/>
          </a:prstGeom>
          <a:solidFill>
            <a:srgbClr val="00AE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Знание (запоминание)</a:t>
            </a:r>
            <a:endParaRPr lang="en-KZ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327478-3AC4-2F2A-345B-52EE44E1FC8B}"/>
              </a:ext>
            </a:extLst>
          </p:cNvPr>
          <p:cNvSpPr/>
          <p:nvPr/>
        </p:nvSpPr>
        <p:spPr>
          <a:xfrm>
            <a:off x="9083777" y="2577095"/>
            <a:ext cx="2841521" cy="756000"/>
          </a:xfrm>
          <a:prstGeom prst="rect">
            <a:avLst/>
          </a:prstGeom>
          <a:solidFill>
            <a:srgbClr val="036F9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 Narrow" panose="020B0604020202020204" pitchFamily="34" charset="0"/>
                <a:cs typeface="Arial Narrow" panose="020B0604020202020204" pitchFamily="34" charset="0"/>
              </a:rPr>
              <a:t>Анализ</a:t>
            </a:r>
            <a:endParaRPr lang="en-KZ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B12EBC8-F687-8BEF-D7A1-62959F682CA1}"/>
              </a:ext>
            </a:extLst>
          </p:cNvPr>
          <p:cNvSpPr/>
          <p:nvPr/>
        </p:nvSpPr>
        <p:spPr>
          <a:xfrm>
            <a:off x="9083777" y="810459"/>
            <a:ext cx="2841521" cy="756000"/>
          </a:xfrm>
          <a:prstGeom prst="rect">
            <a:avLst/>
          </a:prstGeom>
          <a:solidFill>
            <a:srgbClr val="084C6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 Narrow" panose="020B0604020202020204" pitchFamily="34" charset="0"/>
                <a:cs typeface="Arial Narrow" panose="020B0604020202020204" pitchFamily="34" charset="0"/>
              </a:rPr>
              <a:t>Создание</a:t>
            </a:r>
            <a:endParaRPr lang="en-KZ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08447CC-8773-1C19-D45A-1B43B0ED1711}"/>
              </a:ext>
            </a:extLst>
          </p:cNvPr>
          <p:cNvSpPr/>
          <p:nvPr/>
        </p:nvSpPr>
        <p:spPr>
          <a:xfrm>
            <a:off x="9083777" y="1693777"/>
            <a:ext cx="2841521" cy="756000"/>
          </a:xfrm>
          <a:prstGeom prst="rect">
            <a:avLst/>
          </a:prstGeom>
          <a:solidFill>
            <a:srgbClr val="065C8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 Narrow" panose="020B0604020202020204" pitchFamily="34" charset="0"/>
                <a:cs typeface="Arial Narrow" panose="020B0604020202020204" pitchFamily="34" charset="0"/>
              </a:rPr>
              <a:t>Оценка</a:t>
            </a:r>
            <a:endParaRPr lang="en-KZ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F15097B-CA7F-00DB-4531-8D57F7841A5F}"/>
              </a:ext>
            </a:extLst>
          </p:cNvPr>
          <p:cNvSpPr/>
          <p:nvPr/>
        </p:nvSpPr>
        <p:spPr>
          <a:xfrm>
            <a:off x="9083777" y="3460413"/>
            <a:ext cx="2841521" cy="756000"/>
          </a:xfrm>
          <a:prstGeom prst="rect">
            <a:avLst/>
          </a:prstGeom>
          <a:solidFill>
            <a:srgbClr val="0088C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Применение</a:t>
            </a:r>
            <a:endParaRPr lang="en-KZ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BDB5AB-841F-BD14-154D-5D71904ABD75}"/>
              </a:ext>
            </a:extLst>
          </p:cNvPr>
          <p:cNvSpPr/>
          <p:nvPr/>
        </p:nvSpPr>
        <p:spPr>
          <a:xfrm>
            <a:off x="9083777" y="4343731"/>
            <a:ext cx="2841521" cy="756000"/>
          </a:xfrm>
          <a:prstGeom prst="rect">
            <a:avLst/>
          </a:prstGeom>
          <a:solidFill>
            <a:srgbClr val="009CD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Понимание</a:t>
            </a:r>
            <a:endParaRPr lang="en-KZ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9D1D16E0-8F3A-8248-C61E-95629A3AF9AF}"/>
              </a:ext>
            </a:extLst>
          </p:cNvPr>
          <p:cNvSpPr/>
          <p:nvPr/>
        </p:nvSpPr>
        <p:spPr>
          <a:xfrm>
            <a:off x="5702749" y="4901113"/>
            <a:ext cx="3060700" cy="1081938"/>
          </a:xfrm>
          <a:prstGeom prst="roundRect">
            <a:avLst/>
          </a:prstGeom>
          <a:solidFill>
            <a:srgbClr val="FF6C2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Замещение</a:t>
            </a:r>
            <a:endParaRPr lang="en-US" b="1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ИИ выступает как прямой инструмент замещения, без функциональных изменений</a:t>
            </a:r>
            <a:endParaRPr lang="en-KZ" sz="1600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4278E01-9B40-B033-8853-B0D01A57EE79}"/>
              </a:ext>
            </a:extLst>
          </p:cNvPr>
          <p:cNvSpPr/>
          <p:nvPr/>
        </p:nvSpPr>
        <p:spPr>
          <a:xfrm>
            <a:off x="5702749" y="3537561"/>
            <a:ext cx="3060700" cy="1081938"/>
          </a:xfrm>
          <a:prstGeom prst="roundRect">
            <a:avLst/>
          </a:prstGeom>
          <a:solidFill>
            <a:srgbClr val="D1581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Приращивание</a:t>
            </a:r>
            <a:endParaRPr lang="ru-RU" b="1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ИИ выступает как прямой инструмент замещения, с функциональными изменениями</a:t>
            </a:r>
            <a:endParaRPr lang="en-KZ" sz="1600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1E11F24-AFEB-49F5-8809-B058EBE5632C}"/>
              </a:ext>
            </a:extLst>
          </p:cNvPr>
          <p:cNvSpPr/>
          <p:nvPr/>
        </p:nvSpPr>
        <p:spPr>
          <a:xfrm>
            <a:off x="5702749" y="2174010"/>
            <a:ext cx="3060700" cy="1081938"/>
          </a:xfrm>
          <a:prstGeom prst="roundRect">
            <a:avLst/>
          </a:prstGeom>
          <a:solidFill>
            <a:srgbClr val="A9471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 Narrow" panose="020B0604020202020204" pitchFamily="34" charset="0"/>
                <a:cs typeface="Arial Narrow" panose="020B0604020202020204" pitchFamily="34" charset="0"/>
              </a:rPr>
              <a:t>Модификация</a:t>
            </a:r>
          </a:p>
          <a:p>
            <a:pPr algn="ctr"/>
            <a:r>
              <a:rPr lang="ru-RU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ИИ позволяет значительному изменению задач</a:t>
            </a:r>
            <a:endParaRPr lang="en-KZ" sz="16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22F7E7BF-478B-1F1D-E55B-195F8FC3BD5F}"/>
              </a:ext>
            </a:extLst>
          </p:cNvPr>
          <p:cNvSpPr/>
          <p:nvPr/>
        </p:nvSpPr>
        <p:spPr>
          <a:xfrm>
            <a:off x="5702749" y="810459"/>
            <a:ext cx="3060700" cy="1081938"/>
          </a:xfrm>
          <a:prstGeom prst="roundRect">
            <a:avLst/>
          </a:prstGeom>
          <a:solidFill>
            <a:srgbClr val="8C3B1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 Narrow" panose="020B0604020202020204" pitchFamily="34" charset="0"/>
                <a:cs typeface="Arial Narrow" panose="020B0604020202020204" pitchFamily="34" charset="0"/>
              </a:rPr>
              <a:t>Переопределение</a:t>
            </a:r>
            <a:endParaRPr lang="en-US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ctr"/>
            <a:r>
              <a:rPr lang="ru-RU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ИИ позволяет разработке заданий, которые ранее было невообразимо</a:t>
            </a:r>
            <a:endParaRPr lang="en-KZ" sz="16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4542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39C4BB-EE66-AAB4-213C-174235FA8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049"/>
            <a:ext cx="10515600" cy="800195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Возможности ИИ в образовании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E25974-1A05-7FCC-8C34-363F7F445D85}"/>
              </a:ext>
            </a:extLst>
          </p:cNvPr>
          <p:cNvSpPr txBox="1"/>
          <p:nvPr/>
        </p:nvSpPr>
        <p:spPr>
          <a:xfrm>
            <a:off x="353745" y="893257"/>
            <a:ext cx="32651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«Умное» содержание</a:t>
            </a:r>
          </a:p>
          <a:p>
            <a:pPr algn="r"/>
            <a:r>
              <a:rPr lang="ru-RU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ИИ позволяет преобразовать учебники в легче перевариваемый контент из небольших «кусочков»</a:t>
            </a:r>
            <a:endParaRPr lang="en-KZ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F753E0-5A51-B454-86BE-8AE71BDBE39A}"/>
              </a:ext>
            </a:extLst>
          </p:cNvPr>
          <p:cNvSpPr txBox="1"/>
          <p:nvPr/>
        </p:nvSpPr>
        <p:spPr>
          <a:xfrm>
            <a:off x="353745" y="2391671"/>
            <a:ext cx="32651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Персонализированное обучение</a:t>
            </a:r>
          </a:p>
          <a:p>
            <a:pPr algn="r"/>
            <a:r>
              <a:rPr lang="ru-RU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ИИ позволяет быстро и легко адаптировать контент под индивидуальные нужды</a:t>
            </a:r>
            <a:endParaRPr lang="en-KZ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571DBF-B116-9A1B-8B4C-D833C344329B}"/>
              </a:ext>
            </a:extLst>
          </p:cNvPr>
          <p:cNvSpPr txBox="1"/>
          <p:nvPr/>
        </p:nvSpPr>
        <p:spPr>
          <a:xfrm>
            <a:off x="353745" y="3890085"/>
            <a:ext cx="32651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Адаптивное обучение</a:t>
            </a:r>
          </a:p>
          <a:p>
            <a:pPr algn="r"/>
            <a:r>
              <a:rPr lang="ru-RU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Отслеживание академического прогресса, модифицировать курс и скорость обучения</a:t>
            </a:r>
            <a:endParaRPr lang="en-KZ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555932-4EED-6685-720D-1616027BD6D1}"/>
              </a:ext>
            </a:extLst>
          </p:cNvPr>
          <p:cNvSpPr txBox="1"/>
          <p:nvPr/>
        </p:nvSpPr>
        <p:spPr>
          <a:xfrm>
            <a:off x="353745" y="5388498"/>
            <a:ext cx="32651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Аккумулирование данных</a:t>
            </a:r>
          </a:p>
          <a:p>
            <a:pPr algn="r"/>
            <a:r>
              <a:rPr lang="ru-RU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Запоминая историю запросов, ИИ может давать более подходящий контент </a:t>
            </a:r>
            <a:endParaRPr lang="en-KZ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861CB7-108A-760E-93E0-3AD12D0A552D}"/>
              </a:ext>
            </a:extLst>
          </p:cNvPr>
          <p:cNvSpPr txBox="1"/>
          <p:nvPr/>
        </p:nvSpPr>
        <p:spPr>
          <a:xfrm>
            <a:off x="8511672" y="893257"/>
            <a:ext cx="32651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Виртуальный фасилитатор</a:t>
            </a:r>
          </a:p>
          <a:p>
            <a:r>
              <a:rPr lang="ru-RU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ИИ может выступать в качестве помощника / учителя для ученика в поиске ответов на запросы</a:t>
            </a:r>
            <a:endParaRPr lang="en-KZ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BBB99F-A8DD-3D4C-B911-8A731CEFC720}"/>
              </a:ext>
            </a:extLst>
          </p:cNvPr>
          <p:cNvSpPr txBox="1"/>
          <p:nvPr/>
        </p:nvSpPr>
        <p:spPr>
          <a:xfrm>
            <a:off x="8511672" y="2114672"/>
            <a:ext cx="32651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Автоматический оценщик</a:t>
            </a:r>
          </a:p>
          <a:p>
            <a:r>
              <a:rPr lang="ru-RU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Роботы-оценщики заменяют часть системы оценивания, и человек может подключаться на этапе принятия решений</a:t>
            </a:r>
            <a:endParaRPr lang="en-KZ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7C879A-E264-346A-03E4-9917C6D0B684}"/>
              </a:ext>
            </a:extLst>
          </p:cNvPr>
          <p:cNvSpPr txBox="1"/>
          <p:nvPr/>
        </p:nvSpPr>
        <p:spPr>
          <a:xfrm>
            <a:off x="8511672" y="3613086"/>
            <a:ext cx="32651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Чат боты</a:t>
            </a:r>
          </a:p>
          <a:p>
            <a:r>
              <a:rPr lang="ru-RU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Чат боты через диалоги собирают мнения учащихся как реальный интервьюер, в каких-то моментах может обобщить ответы</a:t>
            </a:r>
            <a:endParaRPr lang="en-KZ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0DF63B-74C6-6F05-55D3-1C8DE42B8605}"/>
              </a:ext>
            </a:extLst>
          </p:cNvPr>
          <p:cNvSpPr txBox="1"/>
          <p:nvPr/>
        </p:nvSpPr>
        <p:spPr>
          <a:xfrm>
            <a:off x="8511672" y="5111499"/>
            <a:ext cx="32651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Прокторинг</a:t>
            </a:r>
            <a:endParaRPr lang="ru-RU" b="1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Системы основанные на ИИ обеспечивают аутентичность тестируемых и академическую честность во время экзаменов</a:t>
            </a:r>
            <a:endParaRPr lang="en-KZ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701C47B-4CA9-9245-E717-6B78BCE1BC06}"/>
              </a:ext>
            </a:extLst>
          </p:cNvPr>
          <p:cNvCxnSpPr/>
          <p:nvPr/>
        </p:nvCxnSpPr>
        <p:spPr>
          <a:xfrm flipH="1">
            <a:off x="353745" y="1227551"/>
            <a:ext cx="3153543" cy="0"/>
          </a:xfrm>
          <a:prstGeom prst="line">
            <a:avLst/>
          </a:prstGeom>
          <a:ln>
            <a:solidFill>
              <a:srgbClr val="6063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AD3A5351-E743-6D88-24D3-E4C1839C567F}"/>
              </a:ext>
            </a:extLst>
          </p:cNvPr>
          <p:cNvSpPr/>
          <p:nvPr/>
        </p:nvSpPr>
        <p:spPr>
          <a:xfrm>
            <a:off x="5980938" y="3796638"/>
            <a:ext cx="230124" cy="23012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Z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E061828-E735-6577-5DA3-8484D8AEFBD2}"/>
              </a:ext>
            </a:extLst>
          </p:cNvPr>
          <p:cNvCxnSpPr/>
          <p:nvPr/>
        </p:nvCxnSpPr>
        <p:spPr>
          <a:xfrm flipH="1">
            <a:off x="353744" y="2720236"/>
            <a:ext cx="3153543" cy="0"/>
          </a:xfrm>
          <a:prstGeom prst="line">
            <a:avLst/>
          </a:prstGeom>
          <a:ln>
            <a:solidFill>
              <a:srgbClr val="6063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6EC40E5-BBF0-45D0-09BB-F3DD7A62FD45}"/>
              </a:ext>
            </a:extLst>
          </p:cNvPr>
          <p:cNvCxnSpPr/>
          <p:nvPr/>
        </p:nvCxnSpPr>
        <p:spPr>
          <a:xfrm flipH="1">
            <a:off x="353745" y="4212921"/>
            <a:ext cx="3153543" cy="0"/>
          </a:xfrm>
          <a:prstGeom prst="line">
            <a:avLst/>
          </a:prstGeom>
          <a:ln>
            <a:solidFill>
              <a:srgbClr val="6063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DACDE54-35C8-274F-3DD3-B5AAA7774F9F}"/>
              </a:ext>
            </a:extLst>
          </p:cNvPr>
          <p:cNvCxnSpPr/>
          <p:nvPr/>
        </p:nvCxnSpPr>
        <p:spPr>
          <a:xfrm flipH="1">
            <a:off x="353745" y="5705606"/>
            <a:ext cx="3153543" cy="0"/>
          </a:xfrm>
          <a:prstGeom prst="line">
            <a:avLst/>
          </a:prstGeom>
          <a:ln>
            <a:solidFill>
              <a:srgbClr val="6063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A9F6A65-93E7-2DF2-EBA3-D22F15B045DB}"/>
              </a:ext>
            </a:extLst>
          </p:cNvPr>
          <p:cNvCxnSpPr/>
          <p:nvPr/>
        </p:nvCxnSpPr>
        <p:spPr>
          <a:xfrm flipH="1">
            <a:off x="8596915" y="5413550"/>
            <a:ext cx="3153543" cy="0"/>
          </a:xfrm>
          <a:prstGeom prst="line">
            <a:avLst/>
          </a:prstGeom>
          <a:ln>
            <a:solidFill>
              <a:srgbClr val="6063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029B037-2EE4-8530-C5CF-2676608B2647}"/>
              </a:ext>
            </a:extLst>
          </p:cNvPr>
          <p:cNvCxnSpPr/>
          <p:nvPr/>
        </p:nvCxnSpPr>
        <p:spPr>
          <a:xfrm flipH="1">
            <a:off x="8567496" y="3911700"/>
            <a:ext cx="3153543" cy="0"/>
          </a:xfrm>
          <a:prstGeom prst="line">
            <a:avLst/>
          </a:prstGeom>
          <a:ln>
            <a:solidFill>
              <a:srgbClr val="6063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D06592C-8A7B-3280-6E9D-DA64BD19D307}"/>
              </a:ext>
            </a:extLst>
          </p:cNvPr>
          <p:cNvCxnSpPr/>
          <p:nvPr/>
        </p:nvCxnSpPr>
        <p:spPr>
          <a:xfrm flipH="1">
            <a:off x="8567496" y="2416723"/>
            <a:ext cx="3153543" cy="0"/>
          </a:xfrm>
          <a:prstGeom prst="line">
            <a:avLst/>
          </a:prstGeom>
          <a:ln>
            <a:solidFill>
              <a:srgbClr val="6063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84FE6D6-E0EE-F51B-1912-3E777E1F8B33}"/>
              </a:ext>
            </a:extLst>
          </p:cNvPr>
          <p:cNvCxnSpPr/>
          <p:nvPr/>
        </p:nvCxnSpPr>
        <p:spPr>
          <a:xfrm flipH="1">
            <a:off x="8567496" y="1227551"/>
            <a:ext cx="3153543" cy="0"/>
          </a:xfrm>
          <a:prstGeom prst="line">
            <a:avLst/>
          </a:prstGeom>
          <a:ln>
            <a:solidFill>
              <a:srgbClr val="6063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019E6E0-A840-F8EB-0B4A-B01A721E5AA2}"/>
              </a:ext>
            </a:extLst>
          </p:cNvPr>
          <p:cNvCxnSpPr>
            <a:endCxn id="15" idx="1"/>
          </p:cNvCxnSpPr>
          <p:nvPr/>
        </p:nvCxnSpPr>
        <p:spPr>
          <a:xfrm>
            <a:off x="3507287" y="1227551"/>
            <a:ext cx="2507352" cy="2602788"/>
          </a:xfrm>
          <a:prstGeom prst="straightConnector1">
            <a:avLst/>
          </a:prstGeom>
          <a:ln w="12700">
            <a:solidFill>
              <a:srgbClr val="6063FF"/>
            </a:solidFill>
            <a:prstDash val="lg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033E89E-1590-6440-F642-9023A67D6592}"/>
              </a:ext>
            </a:extLst>
          </p:cNvPr>
          <p:cNvCxnSpPr>
            <a:cxnSpLocks/>
            <a:endCxn id="15" idx="2"/>
          </p:cNvCxnSpPr>
          <p:nvPr/>
        </p:nvCxnSpPr>
        <p:spPr>
          <a:xfrm>
            <a:off x="3478746" y="2720236"/>
            <a:ext cx="2502192" cy="1191464"/>
          </a:xfrm>
          <a:prstGeom prst="straightConnector1">
            <a:avLst/>
          </a:prstGeom>
          <a:ln w="12700">
            <a:solidFill>
              <a:srgbClr val="6063FF"/>
            </a:solidFill>
            <a:prstDash val="lg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3C05103-CB21-2879-4771-2D471E3119CB}"/>
              </a:ext>
            </a:extLst>
          </p:cNvPr>
          <p:cNvCxnSpPr>
            <a:cxnSpLocks/>
            <a:endCxn id="15" idx="3"/>
          </p:cNvCxnSpPr>
          <p:nvPr/>
        </p:nvCxnSpPr>
        <p:spPr>
          <a:xfrm flipV="1">
            <a:off x="3535828" y="3993061"/>
            <a:ext cx="2478811" cy="219860"/>
          </a:xfrm>
          <a:prstGeom prst="straightConnector1">
            <a:avLst/>
          </a:prstGeom>
          <a:ln w="12700">
            <a:solidFill>
              <a:srgbClr val="6063FF"/>
            </a:solidFill>
            <a:prstDash val="lg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8677ED3-7923-B2B6-8FF0-5E282AA4D823}"/>
              </a:ext>
            </a:extLst>
          </p:cNvPr>
          <p:cNvCxnSpPr>
            <a:cxnSpLocks/>
            <a:endCxn id="15" idx="4"/>
          </p:cNvCxnSpPr>
          <p:nvPr/>
        </p:nvCxnSpPr>
        <p:spPr>
          <a:xfrm flipV="1">
            <a:off x="3502128" y="4026762"/>
            <a:ext cx="2593872" cy="1678844"/>
          </a:xfrm>
          <a:prstGeom prst="straightConnector1">
            <a:avLst/>
          </a:prstGeom>
          <a:ln w="12700">
            <a:solidFill>
              <a:srgbClr val="6063FF"/>
            </a:solidFill>
            <a:prstDash val="lg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8CFF814-7620-EAB5-CDD6-E88C796ABC13}"/>
              </a:ext>
            </a:extLst>
          </p:cNvPr>
          <p:cNvCxnSpPr>
            <a:cxnSpLocks/>
            <a:endCxn id="15" idx="7"/>
          </p:cNvCxnSpPr>
          <p:nvPr/>
        </p:nvCxnSpPr>
        <p:spPr>
          <a:xfrm flipH="1">
            <a:off x="6177361" y="1227550"/>
            <a:ext cx="2390135" cy="2602789"/>
          </a:xfrm>
          <a:prstGeom prst="straightConnector1">
            <a:avLst/>
          </a:prstGeom>
          <a:ln w="12700">
            <a:solidFill>
              <a:srgbClr val="6063FF"/>
            </a:solidFill>
            <a:prstDash val="lg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F5EED80-EECB-EFA6-3417-3A800D14047D}"/>
              </a:ext>
            </a:extLst>
          </p:cNvPr>
          <p:cNvCxnSpPr>
            <a:cxnSpLocks/>
            <a:endCxn id="15" idx="6"/>
          </p:cNvCxnSpPr>
          <p:nvPr/>
        </p:nvCxnSpPr>
        <p:spPr>
          <a:xfrm flipH="1">
            <a:off x="6211062" y="2416723"/>
            <a:ext cx="2385853" cy="1494977"/>
          </a:xfrm>
          <a:prstGeom prst="straightConnector1">
            <a:avLst/>
          </a:prstGeom>
          <a:ln w="12700">
            <a:solidFill>
              <a:srgbClr val="6063FF"/>
            </a:solidFill>
            <a:prstDash val="lg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9B0C849-40BB-B904-9E45-85301D7DAB29}"/>
              </a:ext>
            </a:extLst>
          </p:cNvPr>
          <p:cNvCxnSpPr>
            <a:cxnSpLocks/>
            <a:endCxn id="15" idx="6"/>
          </p:cNvCxnSpPr>
          <p:nvPr/>
        </p:nvCxnSpPr>
        <p:spPr>
          <a:xfrm flipH="1" flipV="1">
            <a:off x="6211062" y="3911700"/>
            <a:ext cx="2356434" cy="33701"/>
          </a:xfrm>
          <a:prstGeom prst="straightConnector1">
            <a:avLst/>
          </a:prstGeom>
          <a:ln w="12700">
            <a:solidFill>
              <a:srgbClr val="6063FF"/>
            </a:solidFill>
            <a:prstDash val="lg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54B6B20E-1217-91B1-8753-41A578C0D794}"/>
              </a:ext>
            </a:extLst>
          </p:cNvPr>
          <p:cNvCxnSpPr>
            <a:cxnSpLocks/>
          </p:cNvCxnSpPr>
          <p:nvPr/>
        </p:nvCxnSpPr>
        <p:spPr>
          <a:xfrm flipH="1" flipV="1">
            <a:off x="6167039" y="3982739"/>
            <a:ext cx="2456281" cy="1430811"/>
          </a:xfrm>
          <a:prstGeom prst="straightConnector1">
            <a:avLst/>
          </a:prstGeom>
          <a:ln w="12700">
            <a:solidFill>
              <a:srgbClr val="6063FF"/>
            </a:solidFill>
            <a:prstDash val="lg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Искусственный интеллект: способен ли инструмент стать личностью и чем это  грозит человеку?">
            <a:extLst>
              <a:ext uri="{FF2B5EF4-FFF2-40B4-BE49-F238E27FC236}">
                <a16:creationId xmlns:a16="http://schemas.microsoft.com/office/drawing/2014/main" id="{6C296124-8BEF-BFCA-9494-2915FBE728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1" t="6052" r="18601"/>
          <a:stretch/>
        </p:blipFill>
        <p:spPr bwMode="auto">
          <a:xfrm>
            <a:off x="4001917" y="1834738"/>
            <a:ext cx="4149631" cy="41539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2401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5F1836-1BE2-9352-B56E-AE0406ED0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Course Factory.net</a:t>
            </a:r>
            <a:endParaRPr lang="ru-RU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7" name="Рисунок 6" descr="Изображение выглядит как текст, снимок экрана, Шриф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4868A1C6-1907-B2AE-95F7-89AB6AE4A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98" y="1267434"/>
            <a:ext cx="5642847" cy="32878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8F5BAC-F9BE-6ABE-A301-0628C39F7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17" y="4784055"/>
            <a:ext cx="3416282" cy="207394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C325218-E6A4-86D3-353D-1EF8C6FA2E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4012" y="4784055"/>
            <a:ext cx="3992136" cy="207822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5212A58-7904-5D08-BA13-4AF9C5F9FA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9702" y="1320703"/>
            <a:ext cx="6096000" cy="318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2585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5F1836-1BE2-9352-B56E-AE0406ED0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780" y="-96882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Magic School</a:t>
            </a:r>
            <a:endParaRPr lang="ru-RU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7F670A-1A24-C780-99F9-97519334B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34454" y="1002082"/>
            <a:ext cx="3927902" cy="5348614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Любимое более чем 1,5 миллионами педагогов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Экономит около 10 часов времени в неделю, помогая спланировать урок, включить дифференциацию, разработать инструменты оценивания, спланировать </a:t>
            </a:r>
            <a:r>
              <a:rPr lang="ru-RU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индивиуализированный</a:t>
            </a:r>
            <a:r>
              <a:rPr lang="ru-RU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подход на уроке</a:t>
            </a:r>
            <a:r>
              <a:rPr lang="en-US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, </a:t>
            </a:r>
            <a:r>
              <a:rPr lang="ru-RU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сформировать стратегию коммуникации и многое другое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214030-A1B7-E11C-A64D-813991832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36" y="1002082"/>
            <a:ext cx="4667937" cy="2304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Изображение выглядит как текст, снимок экрана, Шрифт, программное обеспечение&#10;&#10;Автоматически созданное описание">
            <a:extLst>
              <a:ext uri="{FF2B5EF4-FFF2-40B4-BE49-F238E27FC236}">
                <a16:creationId xmlns:a16="http://schemas.microsoft.com/office/drawing/2014/main" id="{721BC886-B3FD-8FE5-E453-55DB64F9B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5575" y="2637114"/>
            <a:ext cx="5248879" cy="3713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99142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896E4A2-8664-1FD5-307C-4EA38BE91E67}"/>
              </a:ext>
            </a:extLst>
          </p:cNvPr>
          <p:cNvSpPr txBox="1"/>
          <p:nvPr/>
        </p:nvSpPr>
        <p:spPr>
          <a:xfrm>
            <a:off x="467638" y="250613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Quizgecko</a:t>
            </a:r>
            <a:r>
              <a:rPr lang="en-US" sz="44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 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06DF93-6BD2-364C-6D99-BF3137926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320" y="1455316"/>
            <a:ext cx="7772400" cy="3947367"/>
          </a:xfrm>
          <a:prstGeom prst="rect">
            <a:avLst/>
          </a:prstGeom>
        </p:spPr>
      </p:pic>
      <p:sp>
        <p:nvSpPr>
          <p:cNvPr id="13" name="Текст 2">
            <a:extLst>
              <a:ext uri="{FF2B5EF4-FFF2-40B4-BE49-F238E27FC236}">
                <a16:creationId xmlns:a16="http://schemas.microsoft.com/office/drawing/2014/main" id="{3D2E8099-B98E-9D8F-6CA5-3295B77A95F6}"/>
              </a:ext>
            </a:extLst>
          </p:cNvPr>
          <p:cNvSpPr txBox="1">
            <a:spLocks/>
          </p:cNvSpPr>
          <p:nvPr/>
        </p:nvSpPr>
        <p:spPr>
          <a:xfrm>
            <a:off x="0" y="1258773"/>
            <a:ext cx="3927902" cy="534861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Оптимизированное обучение с алгоритмом интервального повторения </a:t>
            </a:r>
            <a:r>
              <a:rPr lang="en-US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Quizgecko</a:t>
            </a:r>
            <a:r>
              <a:rPr lang="en-US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.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Персонализированная обратная связь с интеллектуальной оценкой и оценкой мастерства.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Быстрое преобразование фотографий учебника в соответствующие тесты.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Практические занятия для освоения предмета.</a:t>
            </a:r>
          </a:p>
        </p:txBody>
      </p:sp>
    </p:spTree>
    <p:extLst>
      <p:ext uri="{BB962C8B-B14F-4D97-AF65-F5344CB8AC3E}">
        <p14:creationId xmlns:p14="http://schemas.microsoft.com/office/powerpoint/2010/main" val="31761206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BEEADC1-9AE6-71B7-F049-32AB78C8B946}"/>
              </a:ext>
            </a:extLst>
          </p:cNvPr>
          <p:cNvSpPr txBox="1"/>
          <p:nvPr/>
        </p:nvSpPr>
        <p:spPr>
          <a:xfrm>
            <a:off x="482253" y="341427"/>
            <a:ext cx="61001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EssayGrader</a:t>
            </a:r>
            <a:r>
              <a:rPr lang="en-US" sz="44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 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D301EE-105E-7949-0D72-567BDB8EE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27" y="1463472"/>
            <a:ext cx="6517607" cy="3296418"/>
          </a:xfrm>
          <a:prstGeom prst="rect">
            <a:avLst/>
          </a:prstGeom>
        </p:spPr>
      </p:pic>
      <p:sp>
        <p:nvSpPr>
          <p:cNvPr id="11" name="Текст 2">
            <a:extLst>
              <a:ext uri="{FF2B5EF4-FFF2-40B4-BE49-F238E27FC236}">
                <a16:creationId xmlns:a16="http://schemas.microsoft.com/office/drawing/2014/main" id="{BED78538-A75E-DD81-EE7C-17ECF78ED192}"/>
              </a:ext>
            </a:extLst>
          </p:cNvPr>
          <p:cNvSpPr txBox="1">
            <a:spLocks/>
          </p:cNvSpPr>
          <p:nvPr/>
        </p:nvSpPr>
        <p:spPr>
          <a:xfrm>
            <a:off x="7037227" y="629432"/>
            <a:ext cx="4574399" cy="559600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Анализ различных текстовых ошибок, связанных с грамматикой, орфографией, пунктуацией, связностью и стилем письма. Выявление недостатков, предложение улучшений.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Точная обратная связь со всеми важными подробностями.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Предоставляет полный список ошибок.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Поддерживает массовую загрузку эссе для экономии времени.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Создание пользовательских рубрик упрощает оценку.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Обобщает длинные эссе для извлечения важной информации.</a:t>
            </a:r>
          </a:p>
          <a:p>
            <a:pPr algn="ctr"/>
            <a:endParaRPr lang="ru-RU" sz="24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2325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92214-CA16-7762-3D86-A3E3C4C01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809" y="108127"/>
            <a:ext cx="4282440" cy="66417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4A3147-6FD7-E3CA-4FB3-BF2BDD824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109" y="1902286"/>
            <a:ext cx="4475891" cy="45415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47458B-EC75-95FE-DC66-995BE9F65FFB}"/>
              </a:ext>
            </a:extLst>
          </p:cNvPr>
          <p:cNvSpPr txBox="1"/>
          <p:nvPr/>
        </p:nvSpPr>
        <p:spPr>
          <a:xfrm>
            <a:off x="487680" y="316074"/>
            <a:ext cx="54711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Возможности ограничиваемые только фантазией</a:t>
            </a:r>
            <a:endParaRPr lang="en-KZ" sz="3200" b="1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2666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Openai, ChatGPT Logo Icon 24558804 PNG">
            <a:extLst>
              <a:ext uri="{FF2B5EF4-FFF2-40B4-BE49-F238E27FC236}">
                <a16:creationId xmlns:a16="http://schemas.microsoft.com/office/drawing/2014/main" id="{2767BEED-3879-5030-A71E-66A198231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1" y="1470660"/>
            <a:ext cx="3502346" cy="391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82F871-FEA2-82FF-48C6-FFCBF56CBE30}"/>
              </a:ext>
            </a:extLst>
          </p:cNvPr>
          <p:cNvSpPr txBox="1"/>
          <p:nvPr/>
        </p:nvSpPr>
        <p:spPr>
          <a:xfrm>
            <a:off x="5993703" y="975976"/>
            <a:ext cx="6100174" cy="4570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KZ" sz="2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ЭФФЕКТИВНЫЕ ПОДСКАЗКИ</a:t>
            </a:r>
          </a:p>
          <a:p>
            <a:endParaRPr lang="en-KZ" sz="24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indent="-342900">
              <a:spcBef>
                <a:spcPts val="3000"/>
              </a:spcBef>
              <a:buFont typeface="Wingdings" pitchFamily="2" charset="2"/>
              <a:buChar char="Ø"/>
            </a:pPr>
            <a:r>
              <a:rPr lang="en-KZ" sz="2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Дайте ему контекст или роль для игры.</a:t>
            </a:r>
          </a:p>
          <a:p>
            <a:pPr marL="342900" indent="-342900">
              <a:spcBef>
                <a:spcPts val="3000"/>
              </a:spcBef>
              <a:buFont typeface="Wingdings" pitchFamily="2" charset="2"/>
              <a:buChar char="Ø"/>
            </a:pPr>
            <a:r>
              <a:rPr lang="en-KZ" sz="2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Дайте ему очень подробные инструкции, включая то, как вы хотели бы, чтобы были отформатированы результаты.</a:t>
            </a:r>
          </a:p>
          <a:p>
            <a:pPr marL="342900" indent="-342900">
              <a:spcBef>
                <a:spcPts val="3000"/>
              </a:spcBef>
              <a:buFont typeface="Wingdings" pitchFamily="2" charset="2"/>
              <a:buChar char="Ø"/>
            </a:pPr>
            <a:r>
              <a:rPr lang="en-KZ" sz="2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Продолжайте общаться и просить об изменениях. Попросите его пересмотреть ответ разными способами.</a:t>
            </a:r>
          </a:p>
        </p:txBody>
      </p:sp>
    </p:spTree>
    <p:extLst>
      <p:ext uri="{BB962C8B-B14F-4D97-AF65-F5344CB8AC3E}">
        <p14:creationId xmlns:p14="http://schemas.microsoft.com/office/powerpoint/2010/main" val="3665360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extBox 223">
            <a:extLst>
              <a:ext uri="{FF2B5EF4-FFF2-40B4-BE49-F238E27FC236}">
                <a16:creationId xmlns:a16="http://schemas.microsoft.com/office/drawing/2014/main" id="{D7858666-31B7-D20B-7578-7A424072D5CA}"/>
              </a:ext>
            </a:extLst>
          </p:cNvPr>
          <p:cNvSpPr txBox="1"/>
          <p:nvPr/>
        </p:nvSpPr>
        <p:spPr>
          <a:xfrm>
            <a:off x="1431409" y="1771489"/>
            <a:ext cx="9309100" cy="3361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78" marR="3031" algn="ctr">
              <a:lnSpc>
                <a:spcPct val="120000"/>
              </a:lnSpc>
              <a:spcBef>
                <a:spcPts val="57"/>
              </a:spcBef>
            </a:pPr>
            <a:r>
              <a:rPr lang="ru-RU" sz="6000" spc="382" dirty="0">
                <a:solidFill>
                  <a:srgbClr val="00A6D9"/>
                </a:solidFill>
                <a:latin typeface="IBM Plex Mono Medium"/>
                <a:cs typeface="IBM Plex Mono Medium"/>
              </a:rPr>
              <a:t>АУДИТОРИЯ ИЗ</a:t>
            </a:r>
          </a:p>
          <a:p>
            <a:pPr marL="7578" marR="3031" algn="ctr">
              <a:lnSpc>
                <a:spcPct val="120000"/>
              </a:lnSpc>
              <a:spcBef>
                <a:spcPts val="57"/>
              </a:spcBef>
            </a:pPr>
            <a:r>
              <a:rPr lang="en-US" sz="6000" spc="382" dirty="0">
                <a:solidFill>
                  <a:srgbClr val="00A6D9"/>
                </a:solidFill>
                <a:latin typeface="IBM Plex Mono Medium"/>
                <a:cs typeface="IBM Plex Mono Medium"/>
              </a:rPr>
              <a:t>50 </a:t>
            </a:r>
            <a:r>
              <a:rPr lang="ru-RU" sz="6000" spc="382" dirty="0">
                <a:solidFill>
                  <a:srgbClr val="00A6D9"/>
                </a:solidFill>
                <a:latin typeface="IBM Plex Mono Medium"/>
                <a:cs typeface="IBM Plex Mono Medium"/>
              </a:rPr>
              <a:t>МИЛЛИОНОВ ЧЕЛОВЕК</a:t>
            </a:r>
            <a:endParaRPr lang="en-KZ" sz="6000" dirty="0"/>
          </a:p>
        </p:txBody>
      </p:sp>
      <p:sp>
        <p:nvSpPr>
          <p:cNvPr id="225" name="object 2">
            <a:extLst>
              <a:ext uri="{FF2B5EF4-FFF2-40B4-BE49-F238E27FC236}">
                <a16:creationId xmlns:a16="http://schemas.microsoft.com/office/drawing/2014/main" id="{06C49CA4-07FB-F95F-4AD3-AF12B28512B4}"/>
              </a:ext>
            </a:extLst>
          </p:cNvPr>
          <p:cNvSpPr/>
          <p:nvPr/>
        </p:nvSpPr>
        <p:spPr>
          <a:xfrm>
            <a:off x="1282947" y="2265951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27" name="object 3">
            <a:extLst>
              <a:ext uri="{FF2B5EF4-FFF2-40B4-BE49-F238E27FC236}">
                <a16:creationId xmlns:a16="http://schemas.microsoft.com/office/drawing/2014/main" id="{670818CA-3AF8-8C73-E7F1-9EF03BFEC04C}"/>
              </a:ext>
            </a:extLst>
          </p:cNvPr>
          <p:cNvSpPr/>
          <p:nvPr/>
        </p:nvSpPr>
        <p:spPr>
          <a:xfrm>
            <a:off x="792604" y="2265951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28" name="object 4">
            <a:extLst>
              <a:ext uri="{FF2B5EF4-FFF2-40B4-BE49-F238E27FC236}">
                <a16:creationId xmlns:a16="http://schemas.microsoft.com/office/drawing/2014/main" id="{92DCC98F-0746-326C-C2D9-86C153BFE2A9}"/>
              </a:ext>
            </a:extLst>
          </p:cNvPr>
          <p:cNvSpPr/>
          <p:nvPr/>
        </p:nvSpPr>
        <p:spPr>
          <a:xfrm>
            <a:off x="812686" y="1722056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29" name="object 5">
            <a:extLst>
              <a:ext uri="{FF2B5EF4-FFF2-40B4-BE49-F238E27FC236}">
                <a16:creationId xmlns:a16="http://schemas.microsoft.com/office/drawing/2014/main" id="{DD45ADD3-165B-7430-FEB6-85E4BEA66F77}"/>
              </a:ext>
            </a:extLst>
          </p:cNvPr>
          <p:cNvSpPr/>
          <p:nvPr/>
        </p:nvSpPr>
        <p:spPr>
          <a:xfrm>
            <a:off x="1282947" y="341733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30" name="object 6">
            <a:extLst>
              <a:ext uri="{FF2B5EF4-FFF2-40B4-BE49-F238E27FC236}">
                <a16:creationId xmlns:a16="http://schemas.microsoft.com/office/drawing/2014/main" id="{C97907B5-40EA-FB0E-65CA-F4E59E4B6DC5}"/>
              </a:ext>
            </a:extLst>
          </p:cNvPr>
          <p:cNvSpPr/>
          <p:nvPr/>
        </p:nvSpPr>
        <p:spPr>
          <a:xfrm>
            <a:off x="792604" y="341733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31" name="object 7">
            <a:extLst>
              <a:ext uri="{FF2B5EF4-FFF2-40B4-BE49-F238E27FC236}">
                <a16:creationId xmlns:a16="http://schemas.microsoft.com/office/drawing/2014/main" id="{387606B0-D376-656E-2B1C-A314746D99EC}"/>
              </a:ext>
            </a:extLst>
          </p:cNvPr>
          <p:cNvSpPr/>
          <p:nvPr/>
        </p:nvSpPr>
        <p:spPr>
          <a:xfrm>
            <a:off x="812686" y="287344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32" name="object 8">
            <a:extLst>
              <a:ext uri="{FF2B5EF4-FFF2-40B4-BE49-F238E27FC236}">
                <a16:creationId xmlns:a16="http://schemas.microsoft.com/office/drawing/2014/main" id="{053E99FC-A515-75FE-E5CB-76D01C12AFB2}"/>
              </a:ext>
            </a:extLst>
          </p:cNvPr>
          <p:cNvSpPr/>
          <p:nvPr/>
        </p:nvSpPr>
        <p:spPr>
          <a:xfrm>
            <a:off x="1282947" y="4574298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33" name="object 9">
            <a:extLst>
              <a:ext uri="{FF2B5EF4-FFF2-40B4-BE49-F238E27FC236}">
                <a16:creationId xmlns:a16="http://schemas.microsoft.com/office/drawing/2014/main" id="{975385CB-BD46-E66E-63A6-88C5BF6E5AF6}"/>
              </a:ext>
            </a:extLst>
          </p:cNvPr>
          <p:cNvSpPr/>
          <p:nvPr/>
        </p:nvSpPr>
        <p:spPr>
          <a:xfrm>
            <a:off x="792604" y="4574298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34" name="object 10">
            <a:extLst>
              <a:ext uri="{FF2B5EF4-FFF2-40B4-BE49-F238E27FC236}">
                <a16:creationId xmlns:a16="http://schemas.microsoft.com/office/drawing/2014/main" id="{BCD4EFCC-77E1-DAD7-FF35-252762F6DFFC}"/>
              </a:ext>
            </a:extLst>
          </p:cNvPr>
          <p:cNvSpPr/>
          <p:nvPr/>
        </p:nvSpPr>
        <p:spPr>
          <a:xfrm>
            <a:off x="812686" y="4030402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35" name="object 11">
            <a:extLst>
              <a:ext uri="{FF2B5EF4-FFF2-40B4-BE49-F238E27FC236}">
                <a16:creationId xmlns:a16="http://schemas.microsoft.com/office/drawing/2014/main" id="{172A12E5-1B9B-8CC2-B8CD-52B5161258BB}"/>
              </a:ext>
            </a:extLst>
          </p:cNvPr>
          <p:cNvSpPr/>
          <p:nvPr/>
        </p:nvSpPr>
        <p:spPr>
          <a:xfrm>
            <a:off x="1282947" y="572345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36" name="object 12">
            <a:extLst>
              <a:ext uri="{FF2B5EF4-FFF2-40B4-BE49-F238E27FC236}">
                <a16:creationId xmlns:a16="http://schemas.microsoft.com/office/drawing/2014/main" id="{05B04269-4A1B-1CE5-2D39-774605752A05}"/>
              </a:ext>
            </a:extLst>
          </p:cNvPr>
          <p:cNvSpPr/>
          <p:nvPr/>
        </p:nvSpPr>
        <p:spPr>
          <a:xfrm>
            <a:off x="792604" y="572345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37" name="object 13">
            <a:extLst>
              <a:ext uri="{FF2B5EF4-FFF2-40B4-BE49-F238E27FC236}">
                <a16:creationId xmlns:a16="http://schemas.microsoft.com/office/drawing/2014/main" id="{4F65710A-BE29-A0E5-261D-4717E49D1984}"/>
              </a:ext>
            </a:extLst>
          </p:cNvPr>
          <p:cNvSpPr/>
          <p:nvPr/>
        </p:nvSpPr>
        <p:spPr>
          <a:xfrm>
            <a:off x="812686" y="517955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38" name="object 14">
            <a:extLst>
              <a:ext uri="{FF2B5EF4-FFF2-40B4-BE49-F238E27FC236}">
                <a16:creationId xmlns:a16="http://schemas.microsoft.com/office/drawing/2014/main" id="{DB7244F7-00C6-3A00-8BBA-2FFA550DB18E}"/>
              </a:ext>
            </a:extLst>
          </p:cNvPr>
          <p:cNvSpPr/>
          <p:nvPr/>
        </p:nvSpPr>
        <p:spPr>
          <a:xfrm>
            <a:off x="2243549" y="2265951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39" name="object 15">
            <a:extLst>
              <a:ext uri="{FF2B5EF4-FFF2-40B4-BE49-F238E27FC236}">
                <a16:creationId xmlns:a16="http://schemas.microsoft.com/office/drawing/2014/main" id="{EE3D87C7-1CFE-AA02-2E58-DAE8594E7310}"/>
              </a:ext>
            </a:extLst>
          </p:cNvPr>
          <p:cNvSpPr/>
          <p:nvPr/>
        </p:nvSpPr>
        <p:spPr>
          <a:xfrm>
            <a:off x="1753207" y="2265951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40" name="object 16">
            <a:extLst>
              <a:ext uri="{FF2B5EF4-FFF2-40B4-BE49-F238E27FC236}">
                <a16:creationId xmlns:a16="http://schemas.microsoft.com/office/drawing/2014/main" id="{E1D4A03E-BBC5-1059-6501-3113EFE36F57}"/>
              </a:ext>
            </a:extLst>
          </p:cNvPr>
          <p:cNvSpPr/>
          <p:nvPr/>
        </p:nvSpPr>
        <p:spPr>
          <a:xfrm>
            <a:off x="1773289" y="1722056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41" name="object 17">
            <a:extLst>
              <a:ext uri="{FF2B5EF4-FFF2-40B4-BE49-F238E27FC236}">
                <a16:creationId xmlns:a16="http://schemas.microsoft.com/office/drawing/2014/main" id="{9669C72E-B4AC-3DA9-F822-B09A2CCF9EFB}"/>
              </a:ext>
            </a:extLst>
          </p:cNvPr>
          <p:cNvSpPr/>
          <p:nvPr/>
        </p:nvSpPr>
        <p:spPr>
          <a:xfrm>
            <a:off x="1282947" y="1722056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42" name="object 18">
            <a:extLst>
              <a:ext uri="{FF2B5EF4-FFF2-40B4-BE49-F238E27FC236}">
                <a16:creationId xmlns:a16="http://schemas.microsoft.com/office/drawing/2014/main" id="{E27E4015-3B4C-97A3-A121-39298AC76163}"/>
              </a:ext>
            </a:extLst>
          </p:cNvPr>
          <p:cNvSpPr/>
          <p:nvPr/>
        </p:nvSpPr>
        <p:spPr>
          <a:xfrm>
            <a:off x="2243549" y="341733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43" name="object 19">
            <a:extLst>
              <a:ext uri="{FF2B5EF4-FFF2-40B4-BE49-F238E27FC236}">
                <a16:creationId xmlns:a16="http://schemas.microsoft.com/office/drawing/2014/main" id="{65537298-F0FF-B7EF-1F8C-371BE3A26AE9}"/>
              </a:ext>
            </a:extLst>
          </p:cNvPr>
          <p:cNvSpPr/>
          <p:nvPr/>
        </p:nvSpPr>
        <p:spPr>
          <a:xfrm>
            <a:off x="1753207" y="341733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44" name="object 20">
            <a:extLst>
              <a:ext uri="{FF2B5EF4-FFF2-40B4-BE49-F238E27FC236}">
                <a16:creationId xmlns:a16="http://schemas.microsoft.com/office/drawing/2014/main" id="{20488225-ED6E-DBCC-FB04-240C0EFA28DB}"/>
              </a:ext>
            </a:extLst>
          </p:cNvPr>
          <p:cNvSpPr/>
          <p:nvPr/>
        </p:nvSpPr>
        <p:spPr>
          <a:xfrm>
            <a:off x="1773289" y="287344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45" name="object 21">
            <a:extLst>
              <a:ext uri="{FF2B5EF4-FFF2-40B4-BE49-F238E27FC236}">
                <a16:creationId xmlns:a16="http://schemas.microsoft.com/office/drawing/2014/main" id="{EDFD1A0A-B981-A5F9-5A35-C8E7BB96C13E}"/>
              </a:ext>
            </a:extLst>
          </p:cNvPr>
          <p:cNvSpPr/>
          <p:nvPr/>
        </p:nvSpPr>
        <p:spPr>
          <a:xfrm>
            <a:off x="1282947" y="287344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46" name="object 22">
            <a:extLst>
              <a:ext uri="{FF2B5EF4-FFF2-40B4-BE49-F238E27FC236}">
                <a16:creationId xmlns:a16="http://schemas.microsoft.com/office/drawing/2014/main" id="{65C8E018-A8AF-C310-4480-ABF96D94038A}"/>
              </a:ext>
            </a:extLst>
          </p:cNvPr>
          <p:cNvSpPr/>
          <p:nvPr/>
        </p:nvSpPr>
        <p:spPr>
          <a:xfrm>
            <a:off x="2243549" y="4574298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47" name="object 23">
            <a:extLst>
              <a:ext uri="{FF2B5EF4-FFF2-40B4-BE49-F238E27FC236}">
                <a16:creationId xmlns:a16="http://schemas.microsoft.com/office/drawing/2014/main" id="{27707546-6E31-0A95-B9F5-92CCBBA52CD8}"/>
              </a:ext>
            </a:extLst>
          </p:cNvPr>
          <p:cNvSpPr/>
          <p:nvPr/>
        </p:nvSpPr>
        <p:spPr>
          <a:xfrm>
            <a:off x="1753207" y="4574298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48" name="object 24">
            <a:extLst>
              <a:ext uri="{FF2B5EF4-FFF2-40B4-BE49-F238E27FC236}">
                <a16:creationId xmlns:a16="http://schemas.microsoft.com/office/drawing/2014/main" id="{D9B1F04C-E0E1-2AAD-B864-695FB288622F}"/>
              </a:ext>
            </a:extLst>
          </p:cNvPr>
          <p:cNvSpPr/>
          <p:nvPr/>
        </p:nvSpPr>
        <p:spPr>
          <a:xfrm>
            <a:off x="1773289" y="4030402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49" name="object 25">
            <a:extLst>
              <a:ext uri="{FF2B5EF4-FFF2-40B4-BE49-F238E27FC236}">
                <a16:creationId xmlns:a16="http://schemas.microsoft.com/office/drawing/2014/main" id="{7E9F7754-50FB-8AC2-C0BD-5514147CD3B2}"/>
              </a:ext>
            </a:extLst>
          </p:cNvPr>
          <p:cNvSpPr/>
          <p:nvPr/>
        </p:nvSpPr>
        <p:spPr>
          <a:xfrm>
            <a:off x="1282947" y="4030402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50" name="object 26">
            <a:extLst>
              <a:ext uri="{FF2B5EF4-FFF2-40B4-BE49-F238E27FC236}">
                <a16:creationId xmlns:a16="http://schemas.microsoft.com/office/drawing/2014/main" id="{EBC6A73C-1FA0-8664-2AA4-F63BF1B85A5E}"/>
              </a:ext>
            </a:extLst>
          </p:cNvPr>
          <p:cNvSpPr/>
          <p:nvPr/>
        </p:nvSpPr>
        <p:spPr>
          <a:xfrm>
            <a:off x="2243549" y="572345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51" name="object 27">
            <a:extLst>
              <a:ext uri="{FF2B5EF4-FFF2-40B4-BE49-F238E27FC236}">
                <a16:creationId xmlns:a16="http://schemas.microsoft.com/office/drawing/2014/main" id="{35937166-A484-0918-DB44-67BB91F1A530}"/>
              </a:ext>
            </a:extLst>
          </p:cNvPr>
          <p:cNvSpPr/>
          <p:nvPr/>
        </p:nvSpPr>
        <p:spPr>
          <a:xfrm>
            <a:off x="1753207" y="572345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52" name="object 28">
            <a:extLst>
              <a:ext uri="{FF2B5EF4-FFF2-40B4-BE49-F238E27FC236}">
                <a16:creationId xmlns:a16="http://schemas.microsoft.com/office/drawing/2014/main" id="{843342F5-EE6B-78B8-F967-D052874A430F}"/>
              </a:ext>
            </a:extLst>
          </p:cNvPr>
          <p:cNvSpPr/>
          <p:nvPr/>
        </p:nvSpPr>
        <p:spPr>
          <a:xfrm>
            <a:off x="1773289" y="517955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53" name="object 29">
            <a:extLst>
              <a:ext uri="{FF2B5EF4-FFF2-40B4-BE49-F238E27FC236}">
                <a16:creationId xmlns:a16="http://schemas.microsoft.com/office/drawing/2014/main" id="{6429D7EA-5FDA-4A9B-29FA-4D0B3075A781}"/>
              </a:ext>
            </a:extLst>
          </p:cNvPr>
          <p:cNvSpPr/>
          <p:nvPr/>
        </p:nvSpPr>
        <p:spPr>
          <a:xfrm>
            <a:off x="1282947" y="517955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54" name="object 30">
            <a:extLst>
              <a:ext uri="{FF2B5EF4-FFF2-40B4-BE49-F238E27FC236}">
                <a16:creationId xmlns:a16="http://schemas.microsoft.com/office/drawing/2014/main" id="{D795752E-99B2-1AE8-1E6F-E02AE4E6D1F7}"/>
              </a:ext>
            </a:extLst>
          </p:cNvPr>
          <p:cNvSpPr/>
          <p:nvPr/>
        </p:nvSpPr>
        <p:spPr>
          <a:xfrm>
            <a:off x="3204151" y="2265951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55" name="object 31">
            <a:extLst>
              <a:ext uri="{FF2B5EF4-FFF2-40B4-BE49-F238E27FC236}">
                <a16:creationId xmlns:a16="http://schemas.microsoft.com/office/drawing/2014/main" id="{34FFC3D5-2924-DC95-0A6F-9857E1413DC5}"/>
              </a:ext>
            </a:extLst>
          </p:cNvPr>
          <p:cNvSpPr/>
          <p:nvPr/>
        </p:nvSpPr>
        <p:spPr>
          <a:xfrm>
            <a:off x="2713809" y="2265951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56" name="object 32">
            <a:extLst>
              <a:ext uri="{FF2B5EF4-FFF2-40B4-BE49-F238E27FC236}">
                <a16:creationId xmlns:a16="http://schemas.microsoft.com/office/drawing/2014/main" id="{C1C29147-AF17-6EB1-23F5-BDC37C6E67FF}"/>
              </a:ext>
            </a:extLst>
          </p:cNvPr>
          <p:cNvSpPr/>
          <p:nvPr/>
        </p:nvSpPr>
        <p:spPr>
          <a:xfrm>
            <a:off x="2733891" y="1722056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57" name="object 33">
            <a:extLst>
              <a:ext uri="{FF2B5EF4-FFF2-40B4-BE49-F238E27FC236}">
                <a16:creationId xmlns:a16="http://schemas.microsoft.com/office/drawing/2014/main" id="{E3BAD8B9-8AE4-5A4F-732A-D8B3C9DFBB77}"/>
              </a:ext>
            </a:extLst>
          </p:cNvPr>
          <p:cNvSpPr/>
          <p:nvPr/>
        </p:nvSpPr>
        <p:spPr>
          <a:xfrm>
            <a:off x="2243549" y="1722056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58" name="object 34">
            <a:extLst>
              <a:ext uri="{FF2B5EF4-FFF2-40B4-BE49-F238E27FC236}">
                <a16:creationId xmlns:a16="http://schemas.microsoft.com/office/drawing/2014/main" id="{21F8635D-2953-2383-45B9-83DC8D06C7BB}"/>
              </a:ext>
            </a:extLst>
          </p:cNvPr>
          <p:cNvSpPr/>
          <p:nvPr/>
        </p:nvSpPr>
        <p:spPr>
          <a:xfrm>
            <a:off x="3204151" y="110780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59" name="object 35">
            <a:extLst>
              <a:ext uri="{FF2B5EF4-FFF2-40B4-BE49-F238E27FC236}">
                <a16:creationId xmlns:a16="http://schemas.microsoft.com/office/drawing/2014/main" id="{E1BBA9BD-BB64-56B4-20F8-D5671D265F4F}"/>
              </a:ext>
            </a:extLst>
          </p:cNvPr>
          <p:cNvSpPr/>
          <p:nvPr/>
        </p:nvSpPr>
        <p:spPr>
          <a:xfrm>
            <a:off x="3204151" y="341733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60" name="object 36">
            <a:extLst>
              <a:ext uri="{FF2B5EF4-FFF2-40B4-BE49-F238E27FC236}">
                <a16:creationId xmlns:a16="http://schemas.microsoft.com/office/drawing/2014/main" id="{4AB7CAA3-F328-158A-028C-1F837E0C7938}"/>
              </a:ext>
            </a:extLst>
          </p:cNvPr>
          <p:cNvSpPr/>
          <p:nvPr/>
        </p:nvSpPr>
        <p:spPr>
          <a:xfrm>
            <a:off x="2713809" y="341733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61" name="object 37">
            <a:extLst>
              <a:ext uri="{FF2B5EF4-FFF2-40B4-BE49-F238E27FC236}">
                <a16:creationId xmlns:a16="http://schemas.microsoft.com/office/drawing/2014/main" id="{AC636C24-F371-F1E9-0752-0129B9E54AEC}"/>
              </a:ext>
            </a:extLst>
          </p:cNvPr>
          <p:cNvSpPr/>
          <p:nvPr/>
        </p:nvSpPr>
        <p:spPr>
          <a:xfrm>
            <a:off x="2733891" y="287344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62" name="object 38">
            <a:extLst>
              <a:ext uri="{FF2B5EF4-FFF2-40B4-BE49-F238E27FC236}">
                <a16:creationId xmlns:a16="http://schemas.microsoft.com/office/drawing/2014/main" id="{34DCCA93-8970-7DFF-DFE8-27D675F1ABBE}"/>
              </a:ext>
            </a:extLst>
          </p:cNvPr>
          <p:cNvSpPr/>
          <p:nvPr/>
        </p:nvSpPr>
        <p:spPr>
          <a:xfrm>
            <a:off x="2243549" y="287344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63" name="object 39">
            <a:extLst>
              <a:ext uri="{FF2B5EF4-FFF2-40B4-BE49-F238E27FC236}">
                <a16:creationId xmlns:a16="http://schemas.microsoft.com/office/drawing/2014/main" id="{0DE0B8F3-7669-4A54-B8B9-1DBC6DA8A5E1}"/>
              </a:ext>
            </a:extLst>
          </p:cNvPr>
          <p:cNvSpPr/>
          <p:nvPr/>
        </p:nvSpPr>
        <p:spPr>
          <a:xfrm>
            <a:off x="3204151" y="4574298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64" name="object 40">
            <a:extLst>
              <a:ext uri="{FF2B5EF4-FFF2-40B4-BE49-F238E27FC236}">
                <a16:creationId xmlns:a16="http://schemas.microsoft.com/office/drawing/2014/main" id="{807B2AC7-A8BD-919C-413A-BDF69DC0A92B}"/>
              </a:ext>
            </a:extLst>
          </p:cNvPr>
          <p:cNvSpPr/>
          <p:nvPr/>
        </p:nvSpPr>
        <p:spPr>
          <a:xfrm>
            <a:off x="2713809" y="4574298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65" name="object 41">
            <a:extLst>
              <a:ext uri="{FF2B5EF4-FFF2-40B4-BE49-F238E27FC236}">
                <a16:creationId xmlns:a16="http://schemas.microsoft.com/office/drawing/2014/main" id="{E2A4E201-8993-1272-6FC3-FBBA13D4E48A}"/>
              </a:ext>
            </a:extLst>
          </p:cNvPr>
          <p:cNvSpPr/>
          <p:nvPr/>
        </p:nvSpPr>
        <p:spPr>
          <a:xfrm>
            <a:off x="2733891" y="4030402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66" name="object 42">
            <a:extLst>
              <a:ext uri="{FF2B5EF4-FFF2-40B4-BE49-F238E27FC236}">
                <a16:creationId xmlns:a16="http://schemas.microsoft.com/office/drawing/2014/main" id="{3031EBC1-9B58-999B-5D97-E0872F28FB31}"/>
              </a:ext>
            </a:extLst>
          </p:cNvPr>
          <p:cNvSpPr/>
          <p:nvPr/>
        </p:nvSpPr>
        <p:spPr>
          <a:xfrm>
            <a:off x="2243549" y="4030402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67" name="object 43">
            <a:extLst>
              <a:ext uri="{FF2B5EF4-FFF2-40B4-BE49-F238E27FC236}">
                <a16:creationId xmlns:a16="http://schemas.microsoft.com/office/drawing/2014/main" id="{16255974-18EC-0053-9E91-514A4D991181}"/>
              </a:ext>
            </a:extLst>
          </p:cNvPr>
          <p:cNvSpPr/>
          <p:nvPr/>
        </p:nvSpPr>
        <p:spPr>
          <a:xfrm>
            <a:off x="3204151" y="572345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68" name="object 44">
            <a:extLst>
              <a:ext uri="{FF2B5EF4-FFF2-40B4-BE49-F238E27FC236}">
                <a16:creationId xmlns:a16="http://schemas.microsoft.com/office/drawing/2014/main" id="{D24D30B8-02A5-1FC9-C534-15147750CC47}"/>
              </a:ext>
            </a:extLst>
          </p:cNvPr>
          <p:cNvSpPr/>
          <p:nvPr/>
        </p:nvSpPr>
        <p:spPr>
          <a:xfrm>
            <a:off x="2713809" y="572345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69" name="object 45">
            <a:extLst>
              <a:ext uri="{FF2B5EF4-FFF2-40B4-BE49-F238E27FC236}">
                <a16:creationId xmlns:a16="http://schemas.microsoft.com/office/drawing/2014/main" id="{A36798E3-5D9F-C624-F267-EB3A390D82B6}"/>
              </a:ext>
            </a:extLst>
          </p:cNvPr>
          <p:cNvSpPr/>
          <p:nvPr/>
        </p:nvSpPr>
        <p:spPr>
          <a:xfrm>
            <a:off x="2733891" y="517955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70" name="object 46">
            <a:extLst>
              <a:ext uri="{FF2B5EF4-FFF2-40B4-BE49-F238E27FC236}">
                <a16:creationId xmlns:a16="http://schemas.microsoft.com/office/drawing/2014/main" id="{7A10A491-30B7-2D38-0934-04E156A79E90}"/>
              </a:ext>
            </a:extLst>
          </p:cNvPr>
          <p:cNvSpPr/>
          <p:nvPr/>
        </p:nvSpPr>
        <p:spPr>
          <a:xfrm>
            <a:off x="2243549" y="517955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71" name="object 47">
            <a:extLst>
              <a:ext uri="{FF2B5EF4-FFF2-40B4-BE49-F238E27FC236}">
                <a16:creationId xmlns:a16="http://schemas.microsoft.com/office/drawing/2014/main" id="{236A1309-C0DF-9422-4D6A-F4066750933C}"/>
              </a:ext>
            </a:extLst>
          </p:cNvPr>
          <p:cNvSpPr/>
          <p:nvPr/>
        </p:nvSpPr>
        <p:spPr>
          <a:xfrm>
            <a:off x="4164754" y="2265951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72" name="object 48">
            <a:extLst>
              <a:ext uri="{FF2B5EF4-FFF2-40B4-BE49-F238E27FC236}">
                <a16:creationId xmlns:a16="http://schemas.microsoft.com/office/drawing/2014/main" id="{115BD860-894A-759A-6BB9-58D613D4C704}"/>
              </a:ext>
            </a:extLst>
          </p:cNvPr>
          <p:cNvSpPr/>
          <p:nvPr/>
        </p:nvSpPr>
        <p:spPr>
          <a:xfrm>
            <a:off x="3674411" y="2265951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73" name="object 49">
            <a:extLst>
              <a:ext uri="{FF2B5EF4-FFF2-40B4-BE49-F238E27FC236}">
                <a16:creationId xmlns:a16="http://schemas.microsoft.com/office/drawing/2014/main" id="{60E15875-6D84-29EE-0FC9-50CE0F40831E}"/>
              </a:ext>
            </a:extLst>
          </p:cNvPr>
          <p:cNvSpPr/>
          <p:nvPr/>
        </p:nvSpPr>
        <p:spPr>
          <a:xfrm>
            <a:off x="3694494" y="1722056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74" name="object 50">
            <a:extLst>
              <a:ext uri="{FF2B5EF4-FFF2-40B4-BE49-F238E27FC236}">
                <a16:creationId xmlns:a16="http://schemas.microsoft.com/office/drawing/2014/main" id="{DA76A446-1194-48F8-BC63-DDD22D714F63}"/>
              </a:ext>
            </a:extLst>
          </p:cNvPr>
          <p:cNvSpPr/>
          <p:nvPr/>
        </p:nvSpPr>
        <p:spPr>
          <a:xfrm>
            <a:off x="3204151" y="1722056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75" name="object 51">
            <a:extLst>
              <a:ext uri="{FF2B5EF4-FFF2-40B4-BE49-F238E27FC236}">
                <a16:creationId xmlns:a16="http://schemas.microsoft.com/office/drawing/2014/main" id="{8815363E-8627-EBAE-B1B0-DCDAA9EC8404}"/>
              </a:ext>
            </a:extLst>
          </p:cNvPr>
          <p:cNvSpPr/>
          <p:nvPr/>
        </p:nvSpPr>
        <p:spPr>
          <a:xfrm>
            <a:off x="3694494" y="51708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76" name="object 52">
            <a:extLst>
              <a:ext uri="{FF2B5EF4-FFF2-40B4-BE49-F238E27FC236}">
                <a16:creationId xmlns:a16="http://schemas.microsoft.com/office/drawing/2014/main" id="{96511BBD-7939-04EB-529E-FC1E6799AEC6}"/>
              </a:ext>
            </a:extLst>
          </p:cNvPr>
          <p:cNvSpPr/>
          <p:nvPr/>
        </p:nvSpPr>
        <p:spPr>
          <a:xfrm>
            <a:off x="3204151" y="51708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77" name="object 53">
            <a:extLst>
              <a:ext uri="{FF2B5EF4-FFF2-40B4-BE49-F238E27FC236}">
                <a16:creationId xmlns:a16="http://schemas.microsoft.com/office/drawing/2014/main" id="{3F86A3C5-07DB-834E-07F1-D52B2521FEBC}"/>
              </a:ext>
            </a:extLst>
          </p:cNvPr>
          <p:cNvSpPr/>
          <p:nvPr/>
        </p:nvSpPr>
        <p:spPr>
          <a:xfrm>
            <a:off x="4164754" y="110780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78" name="object 54">
            <a:extLst>
              <a:ext uri="{FF2B5EF4-FFF2-40B4-BE49-F238E27FC236}">
                <a16:creationId xmlns:a16="http://schemas.microsoft.com/office/drawing/2014/main" id="{3BE61FD4-A75C-886F-C07E-649C281A83C4}"/>
              </a:ext>
            </a:extLst>
          </p:cNvPr>
          <p:cNvSpPr/>
          <p:nvPr/>
        </p:nvSpPr>
        <p:spPr>
          <a:xfrm>
            <a:off x="3674411" y="110780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79" name="object 55">
            <a:extLst>
              <a:ext uri="{FF2B5EF4-FFF2-40B4-BE49-F238E27FC236}">
                <a16:creationId xmlns:a16="http://schemas.microsoft.com/office/drawing/2014/main" id="{12A9A4C0-AD46-5F57-FE8E-3D7D1AA86201}"/>
              </a:ext>
            </a:extLst>
          </p:cNvPr>
          <p:cNvSpPr/>
          <p:nvPr/>
        </p:nvSpPr>
        <p:spPr>
          <a:xfrm>
            <a:off x="4164754" y="341733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80" name="object 56">
            <a:extLst>
              <a:ext uri="{FF2B5EF4-FFF2-40B4-BE49-F238E27FC236}">
                <a16:creationId xmlns:a16="http://schemas.microsoft.com/office/drawing/2014/main" id="{D402A159-7318-9F19-4CB3-B4CC9A987D51}"/>
              </a:ext>
            </a:extLst>
          </p:cNvPr>
          <p:cNvSpPr/>
          <p:nvPr/>
        </p:nvSpPr>
        <p:spPr>
          <a:xfrm>
            <a:off x="3674411" y="341733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81" name="object 57">
            <a:extLst>
              <a:ext uri="{FF2B5EF4-FFF2-40B4-BE49-F238E27FC236}">
                <a16:creationId xmlns:a16="http://schemas.microsoft.com/office/drawing/2014/main" id="{BDA2E17E-7E1B-92F1-6461-B4A612CD87B1}"/>
              </a:ext>
            </a:extLst>
          </p:cNvPr>
          <p:cNvSpPr/>
          <p:nvPr/>
        </p:nvSpPr>
        <p:spPr>
          <a:xfrm>
            <a:off x="3694494" y="287344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82" name="object 58">
            <a:extLst>
              <a:ext uri="{FF2B5EF4-FFF2-40B4-BE49-F238E27FC236}">
                <a16:creationId xmlns:a16="http://schemas.microsoft.com/office/drawing/2014/main" id="{675B81BE-B8A7-B2E1-9267-42D80A0AF106}"/>
              </a:ext>
            </a:extLst>
          </p:cNvPr>
          <p:cNvSpPr/>
          <p:nvPr/>
        </p:nvSpPr>
        <p:spPr>
          <a:xfrm>
            <a:off x="3204151" y="287344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83" name="object 59">
            <a:extLst>
              <a:ext uri="{FF2B5EF4-FFF2-40B4-BE49-F238E27FC236}">
                <a16:creationId xmlns:a16="http://schemas.microsoft.com/office/drawing/2014/main" id="{B1EA7184-68BE-8449-93A2-2D0CC0883D15}"/>
              </a:ext>
            </a:extLst>
          </p:cNvPr>
          <p:cNvSpPr/>
          <p:nvPr/>
        </p:nvSpPr>
        <p:spPr>
          <a:xfrm>
            <a:off x="4164754" y="4574298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84" name="object 60">
            <a:extLst>
              <a:ext uri="{FF2B5EF4-FFF2-40B4-BE49-F238E27FC236}">
                <a16:creationId xmlns:a16="http://schemas.microsoft.com/office/drawing/2014/main" id="{3EC0C971-2F2F-55FD-D85B-520EC5BC12F3}"/>
              </a:ext>
            </a:extLst>
          </p:cNvPr>
          <p:cNvSpPr/>
          <p:nvPr/>
        </p:nvSpPr>
        <p:spPr>
          <a:xfrm>
            <a:off x="3674411" y="4574298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85" name="object 61">
            <a:extLst>
              <a:ext uri="{FF2B5EF4-FFF2-40B4-BE49-F238E27FC236}">
                <a16:creationId xmlns:a16="http://schemas.microsoft.com/office/drawing/2014/main" id="{8F9B650A-B071-8BC8-6CEC-4A8DB3F8D6CB}"/>
              </a:ext>
            </a:extLst>
          </p:cNvPr>
          <p:cNvSpPr/>
          <p:nvPr/>
        </p:nvSpPr>
        <p:spPr>
          <a:xfrm>
            <a:off x="3694494" y="4030402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86" name="object 62">
            <a:extLst>
              <a:ext uri="{FF2B5EF4-FFF2-40B4-BE49-F238E27FC236}">
                <a16:creationId xmlns:a16="http://schemas.microsoft.com/office/drawing/2014/main" id="{C43440FE-8704-FD0F-FED8-98251FBF3DD4}"/>
              </a:ext>
            </a:extLst>
          </p:cNvPr>
          <p:cNvSpPr/>
          <p:nvPr/>
        </p:nvSpPr>
        <p:spPr>
          <a:xfrm>
            <a:off x="3204151" y="4030402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87" name="object 63">
            <a:extLst>
              <a:ext uri="{FF2B5EF4-FFF2-40B4-BE49-F238E27FC236}">
                <a16:creationId xmlns:a16="http://schemas.microsoft.com/office/drawing/2014/main" id="{510F5E9C-C4D9-6CBB-4473-BCA93235E421}"/>
              </a:ext>
            </a:extLst>
          </p:cNvPr>
          <p:cNvSpPr/>
          <p:nvPr/>
        </p:nvSpPr>
        <p:spPr>
          <a:xfrm>
            <a:off x="4164754" y="572345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88" name="object 64">
            <a:extLst>
              <a:ext uri="{FF2B5EF4-FFF2-40B4-BE49-F238E27FC236}">
                <a16:creationId xmlns:a16="http://schemas.microsoft.com/office/drawing/2014/main" id="{F8D5BC2B-1708-BDFA-4067-E1A5511BCFF3}"/>
              </a:ext>
            </a:extLst>
          </p:cNvPr>
          <p:cNvSpPr/>
          <p:nvPr/>
        </p:nvSpPr>
        <p:spPr>
          <a:xfrm>
            <a:off x="3674411" y="572345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89" name="object 65">
            <a:extLst>
              <a:ext uri="{FF2B5EF4-FFF2-40B4-BE49-F238E27FC236}">
                <a16:creationId xmlns:a16="http://schemas.microsoft.com/office/drawing/2014/main" id="{9EA95F35-3008-E81A-FC2A-21CFD571FBED}"/>
              </a:ext>
            </a:extLst>
          </p:cNvPr>
          <p:cNvSpPr/>
          <p:nvPr/>
        </p:nvSpPr>
        <p:spPr>
          <a:xfrm>
            <a:off x="3694494" y="517955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90" name="object 66">
            <a:extLst>
              <a:ext uri="{FF2B5EF4-FFF2-40B4-BE49-F238E27FC236}">
                <a16:creationId xmlns:a16="http://schemas.microsoft.com/office/drawing/2014/main" id="{D3285A83-98F6-7EC8-A3BF-4A836AD1BB31}"/>
              </a:ext>
            </a:extLst>
          </p:cNvPr>
          <p:cNvSpPr/>
          <p:nvPr/>
        </p:nvSpPr>
        <p:spPr>
          <a:xfrm>
            <a:off x="3204151" y="517955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91" name="object 67">
            <a:extLst>
              <a:ext uri="{FF2B5EF4-FFF2-40B4-BE49-F238E27FC236}">
                <a16:creationId xmlns:a16="http://schemas.microsoft.com/office/drawing/2014/main" id="{0089B7D0-AB3F-8B87-F53B-68BB79A4B2BA}"/>
              </a:ext>
            </a:extLst>
          </p:cNvPr>
          <p:cNvSpPr/>
          <p:nvPr/>
        </p:nvSpPr>
        <p:spPr>
          <a:xfrm>
            <a:off x="5125356" y="2265951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92" name="object 68">
            <a:extLst>
              <a:ext uri="{FF2B5EF4-FFF2-40B4-BE49-F238E27FC236}">
                <a16:creationId xmlns:a16="http://schemas.microsoft.com/office/drawing/2014/main" id="{1ADE2DC2-67F6-6158-05C8-399A1DAFC1A0}"/>
              </a:ext>
            </a:extLst>
          </p:cNvPr>
          <p:cNvSpPr/>
          <p:nvPr/>
        </p:nvSpPr>
        <p:spPr>
          <a:xfrm>
            <a:off x="4635014" y="2265951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93" name="object 69">
            <a:extLst>
              <a:ext uri="{FF2B5EF4-FFF2-40B4-BE49-F238E27FC236}">
                <a16:creationId xmlns:a16="http://schemas.microsoft.com/office/drawing/2014/main" id="{76601ED3-4C8F-2EC2-A1D6-0E9969010122}"/>
              </a:ext>
            </a:extLst>
          </p:cNvPr>
          <p:cNvSpPr/>
          <p:nvPr/>
        </p:nvSpPr>
        <p:spPr>
          <a:xfrm>
            <a:off x="4655097" y="1722056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94" name="object 70">
            <a:extLst>
              <a:ext uri="{FF2B5EF4-FFF2-40B4-BE49-F238E27FC236}">
                <a16:creationId xmlns:a16="http://schemas.microsoft.com/office/drawing/2014/main" id="{2D91E41E-5598-16F2-3531-8A2CA9EC2F93}"/>
              </a:ext>
            </a:extLst>
          </p:cNvPr>
          <p:cNvSpPr/>
          <p:nvPr/>
        </p:nvSpPr>
        <p:spPr>
          <a:xfrm>
            <a:off x="4164754" y="1722056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95" name="object 71">
            <a:extLst>
              <a:ext uri="{FF2B5EF4-FFF2-40B4-BE49-F238E27FC236}">
                <a16:creationId xmlns:a16="http://schemas.microsoft.com/office/drawing/2014/main" id="{EADB7D0D-20F4-1353-C5B4-514A6C84F3BE}"/>
              </a:ext>
            </a:extLst>
          </p:cNvPr>
          <p:cNvSpPr/>
          <p:nvPr/>
        </p:nvSpPr>
        <p:spPr>
          <a:xfrm>
            <a:off x="4655097" y="51708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96" name="object 72">
            <a:extLst>
              <a:ext uri="{FF2B5EF4-FFF2-40B4-BE49-F238E27FC236}">
                <a16:creationId xmlns:a16="http://schemas.microsoft.com/office/drawing/2014/main" id="{8DC3BD93-0713-56BC-142D-0E657B52C5AD}"/>
              </a:ext>
            </a:extLst>
          </p:cNvPr>
          <p:cNvSpPr/>
          <p:nvPr/>
        </p:nvSpPr>
        <p:spPr>
          <a:xfrm>
            <a:off x="4164754" y="51708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97" name="object 73">
            <a:extLst>
              <a:ext uri="{FF2B5EF4-FFF2-40B4-BE49-F238E27FC236}">
                <a16:creationId xmlns:a16="http://schemas.microsoft.com/office/drawing/2014/main" id="{12738F57-E1EB-9B94-56C4-F276298DC3A4}"/>
              </a:ext>
            </a:extLst>
          </p:cNvPr>
          <p:cNvSpPr/>
          <p:nvPr/>
        </p:nvSpPr>
        <p:spPr>
          <a:xfrm>
            <a:off x="5125356" y="110780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98" name="object 74">
            <a:extLst>
              <a:ext uri="{FF2B5EF4-FFF2-40B4-BE49-F238E27FC236}">
                <a16:creationId xmlns:a16="http://schemas.microsoft.com/office/drawing/2014/main" id="{0D58F856-C850-73F2-01F3-C1F119479ABE}"/>
              </a:ext>
            </a:extLst>
          </p:cNvPr>
          <p:cNvSpPr/>
          <p:nvPr/>
        </p:nvSpPr>
        <p:spPr>
          <a:xfrm>
            <a:off x="4635014" y="110780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299" name="object 75">
            <a:extLst>
              <a:ext uri="{FF2B5EF4-FFF2-40B4-BE49-F238E27FC236}">
                <a16:creationId xmlns:a16="http://schemas.microsoft.com/office/drawing/2014/main" id="{FFD3C86D-DF0F-79E7-6C43-028594846ACC}"/>
              </a:ext>
            </a:extLst>
          </p:cNvPr>
          <p:cNvSpPr/>
          <p:nvPr/>
        </p:nvSpPr>
        <p:spPr>
          <a:xfrm>
            <a:off x="5125356" y="341733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00" name="object 76">
            <a:extLst>
              <a:ext uri="{FF2B5EF4-FFF2-40B4-BE49-F238E27FC236}">
                <a16:creationId xmlns:a16="http://schemas.microsoft.com/office/drawing/2014/main" id="{CDD3A417-32F1-A7C9-A16A-36FAAA83E99E}"/>
              </a:ext>
            </a:extLst>
          </p:cNvPr>
          <p:cNvSpPr/>
          <p:nvPr/>
        </p:nvSpPr>
        <p:spPr>
          <a:xfrm>
            <a:off x="4635014" y="341733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01" name="object 77">
            <a:extLst>
              <a:ext uri="{FF2B5EF4-FFF2-40B4-BE49-F238E27FC236}">
                <a16:creationId xmlns:a16="http://schemas.microsoft.com/office/drawing/2014/main" id="{1DF970CD-CDBD-788F-886C-57A4BFC87EC9}"/>
              </a:ext>
            </a:extLst>
          </p:cNvPr>
          <p:cNvSpPr/>
          <p:nvPr/>
        </p:nvSpPr>
        <p:spPr>
          <a:xfrm>
            <a:off x="4655097" y="287344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02" name="object 78">
            <a:extLst>
              <a:ext uri="{FF2B5EF4-FFF2-40B4-BE49-F238E27FC236}">
                <a16:creationId xmlns:a16="http://schemas.microsoft.com/office/drawing/2014/main" id="{DEE1D420-B62E-FB78-6DF8-C478A97FD3B2}"/>
              </a:ext>
            </a:extLst>
          </p:cNvPr>
          <p:cNvSpPr/>
          <p:nvPr/>
        </p:nvSpPr>
        <p:spPr>
          <a:xfrm>
            <a:off x="4164754" y="287344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03" name="object 79">
            <a:extLst>
              <a:ext uri="{FF2B5EF4-FFF2-40B4-BE49-F238E27FC236}">
                <a16:creationId xmlns:a16="http://schemas.microsoft.com/office/drawing/2014/main" id="{1F4F2B1F-805B-E309-93F3-CB9C2CE3C882}"/>
              </a:ext>
            </a:extLst>
          </p:cNvPr>
          <p:cNvSpPr/>
          <p:nvPr/>
        </p:nvSpPr>
        <p:spPr>
          <a:xfrm>
            <a:off x="5125356" y="4574298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04" name="object 80">
            <a:extLst>
              <a:ext uri="{FF2B5EF4-FFF2-40B4-BE49-F238E27FC236}">
                <a16:creationId xmlns:a16="http://schemas.microsoft.com/office/drawing/2014/main" id="{9E5565BC-10B4-D3F4-D9AE-A2BDF3E3504B}"/>
              </a:ext>
            </a:extLst>
          </p:cNvPr>
          <p:cNvSpPr/>
          <p:nvPr/>
        </p:nvSpPr>
        <p:spPr>
          <a:xfrm>
            <a:off x="4635014" y="4574298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05" name="object 81">
            <a:extLst>
              <a:ext uri="{FF2B5EF4-FFF2-40B4-BE49-F238E27FC236}">
                <a16:creationId xmlns:a16="http://schemas.microsoft.com/office/drawing/2014/main" id="{B0C13926-E907-A6C6-6EA3-EA9C0E248362}"/>
              </a:ext>
            </a:extLst>
          </p:cNvPr>
          <p:cNvSpPr/>
          <p:nvPr/>
        </p:nvSpPr>
        <p:spPr>
          <a:xfrm>
            <a:off x="4655097" y="4030402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06" name="object 82">
            <a:extLst>
              <a:ext uri="{FF2B5EF4-FFF2-40B4-BE49-F238E27FC236}">
                <a16:creationId xmlns:a16="http://schemas.microsoft.com/office/drawing/2014/main" id="{8F10667A-DEBB-7E52-2955-D56EB7794D44}"/>
              </a:ext>
            </a:extLst>
          </p:cNvPr>
          <p:cNvSpPr/>
          <p:nvPr/>
        </p:nvSpPr>
        <p:spPr>
          <a:xfrm>
            <a:off x="4164754" y="4030402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07" name="object 83">
            <a:extLst>
              <a:ext uri="{FF2B5EF4-FFF2-40B4-BE49-F238E27FC236}">
                <a16:creationId xmlns:a16="http://schemas.microsoft.com/office/drawing/2014/main" id="{779AC23A-0374-FDC4-0712-EF4AA8000D1A}"/>
              </a:ext>
            </a:extLst>
          </p:cNvPr>
          <p:cNvSpPr/>
          <p:nvPr/>
        </p:nvSpPr>
        <p:spPr>
          <a:xfrm>
            <a:off x="5125356" y="572345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08" name="object 84">
            <a:extLst>
              <a:ext uri="{FF2B5EF4-FFF2-40B4-BE49-F238E27FC236}">
                <a16:creationId xmlns:a16="http://schemas.microsoft.com/office/drawing/2014/main" id="{AC24A6C3-CED0-6A10-08A2-56B4B637DB8D}"/>
              </a:ext>
            </a:extLst>
          </p:cNvPr>
          <p:cNvSpPr/>
          <p:nvPr/>
        </p:nvSpPr>
        <p:spPr>
          <a:xfrm>
            <a:off x="4635014" y="572345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09" name="object 85">
            <a:extLst>
              <a:ext uri="{FF2B5EF4-FFF2-40B4-BE49-F238E27FC236}">
                <a16:creationId xmlns:a16="http://schemas.microsoft.com/office/drawing/2014/main" id="{FFA2C932-725B-5B36-4D58-FCE4FC0D4B30}"/>
              </a:ext>
            </a:extLst>
          </p:cNvPr>
          <p:cNvSpPr/>
          <p:nvPr/>
        </p:nvSpPr>
        <p:spPr>
          <a:xfrm>
            <a:off x="4655097" y="517955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10" name="object 86">
            <a:extLst>
              <a:ext uri="{FF2B5EF4-FFF2-40B4-BE49-F238E27FC236}">
                <a16:creationId xmlns:a16="http://schemas.microsoft.com/office/drawing/2014/main" id="{B7F53134-7BF7-7DF4-D3B1-4CE32F767266}"/>
              </a:ext>
            </a:extLst>
          </p:cNvPr>
          <p:cNvSpPr/>
          <p:nvPr/>
        </p:nvSpPr>
        <p:spPr>
          <a:xfrm>
            <a:off x="4164754" y="517955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11" name="object 87">
            <a:extLst>
              <a:ext uri="{FF2B5EF4-FFF2-40B4-BE49-F238E27FC236}">
                <a16:creationId xmlns:a16="http://schemas.microsoft.com/office/drawing/2014/main" id="{D59152B9-77A0-8A53-5F11-46CC6776BBC6}"/>
              </a:ext>
            </a:extLst>
          </p:cNvPr>
          <p:cNvSpPr/>
          <p:nvPr/>
        </p:nvSpPr>
        <p:spPr>
          <a:xfrm>
            <a:off x="6085959" y="2265951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12" name="object 88">
            <a:extLst>
              <a:ext uri="{FF2B5EF4-FFF2-40B4-BE49-F238E27FC236}">
                <a16:creationId xmlns:a16="http://schemas.microsoft.com/office/drawing/2014/main" id="{BA61F3D5-2933-9147-A379-5C0E48919DE9}"/>
              </a:ext>
            </a:extLst>
          </p:cNvPr>
          <p:cNvSpPr/>
          <p:nvPr/>
        </p:nvSpPr>
        <p:spPr>
          <a:xfrm>
            <a:off x="5595616" y="2265951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13" name="object 89">
            <a:extLst>
              <a:ext uri="{FF2B5EF4-FFF2-40B4-BE49-F238E27FC236}">
                <a16:creationId xmlns:a16="http://schemas.microsoft.com/office/drawing/2014/main" id="{A823EF3D-AA14-C142-37E5-14E436D6EBAE}"/>
              </a:ext>
            </a:extLst>
          </p:cNvPr>
          <p:cNvSpPr/>
          <p:nvPr/>
        </p:nvSpPr>
        <p:spPr>
          <a:xfrm>
            <a:off x="5615699" y="1722056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14" name="object 90">
            <a:extLst>
              <a:ext uri="{FF2B5EF4-FFF2-40B4-BE49-F238E27FC236}">
                <a16:creationId xmlns:a16="http://schemas.microsoft.com/office/drawing/2014/main" id="{DBB7DD46-7BA3-6A7B-031C-C09C3D3D6ECF}"/>
              </a:ext>
            </a:extLst>
          </p:cNvPr>
          <p:cNvSpPr/>
          <p:nvPr/>
        </p:nvSpPr>
        <p:spPr>
          <a:xfrm>
            <a:off x="5125356" y="1722056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15" name="object 91">
            <a:extLst>
              <a:ext uri="{FF2B5EF4-FFF2-40B4-BE49-F238E27FC236}">
                <a16:creationId xmlns:a16="http://schemas.microsoft.com/office/drawing/2014/main" id="{CFA373E4-D081-915B-7240-3A32C818DBC8}"/>
              </a:ext>
            </a:extLst>
          </p:cNvPr>
          <p:cNvSpPr/>
          <p:nvPr/>
        </p:nvSpPr>
        <p:spPr>
          <a:xfrm>
            <a:off x="5615699" y="51708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16" name="object 92">
            <a:extLst>
              <a:ext uri="{FF2B5EF4-FFF2-40B4-BE49-F238E27FC236}">
                <a16:creationId xmlns:a16="http://schemas.microsoft.com/office/drawing/2014/main" id="{78DC1893-AABD-82FE-138D-B525385ABEC0}"/>
              </a:ext>
            </a:extLst>
          </p:cNvPr>
          <p:cNvSpPr/>
          <p:nvPr/>
        </p:nvSpPr>
        <p:spPr>
          <a:xfrm>
            <a:off x="5125356" y="51708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17" name="object 93">
            <a:extLst>
              <a:ext uri="{FF2B5EF4-FFF2-40B4-BE49-F238E27FC236}">
                <a16:creationId xmlns:a16="http://schemas.microsoft.com/office/drawing/2014/main" id="{888B98F9-22E6-4985-E5B8-8E56DE55156A}"/>
              </a:ext>
            </a:extLst>
          </p:cNvPr>
          <p:cNvSpPr/>
          <p:nvPr/>
        </p:nvSpPr>
        <p:spPr>
          <a:xfrm>
            <a:off x="6085959" y="110780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18" name="object 94">
            <a:extLst>
              <a:ext uri="{FF2B5EF4-FFF2-40B4-BE49-F238E27FC236}">
                <a16:creationId xmlns:a16="http://schemas.microsoft.com/office/drawing/2014/main" id="{B4A1047E-1AEE-745B-A5B7-D3E321C01ED2}"/>
              </a:ext>
            </a:extLst>
          </p:cNvPr>
          <p:cNvSpPr/>
          <p:nvPr/>
        </p:nvSpPr>
        <p:spPr>
          <a:xfrm>
            <a:off x="5595616" y="110780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19" name="object 95">
            <a:extLst>
              <a:ext uri="{FF2B5EF4-FFF2-40B4-BE49-F238E27FC236}">
                <a16:creationId xmlns:a16="http://schemas.microsoft.com/office/drawing/2014/main" id="{8ED3A858-541E-2F31-661F-FEB5A93F1776}"/>
              </a:ext>
            </a:extLst>
          </p:cNvPr>
          <p:cNvSpPr/>
          <p:nvPr/>
        </p:nvSpPr>
        <p:spPr>
          <a:xfrm>
            <a:off x="6085959" y="341733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20" name="object 96">
            <a:extLst>
              <a:ext uri="{FF2B5EF4-FFF2-40B4-BE49-F238E27FC236}">
                <a16:creationId xmlns:a16="http://schemas.microsoft.com/office/drawing/2014/main" id="{CFB3D174-DDC8-E1E4-FFFB-DF6DF1F9FFA9}"/>
              </a:ext>
            </a:extLst>
          </p:cNvPr>
          <p:cNvSpPr/>
          <p:nvPr/>
        </p:nvSpPr>
        <p:spPr>
          <a:xfrm>
            <a:off x="5595616" y="341733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21" name="object 97">
            <a:extLst>
              <a:ext uri="{FF2B5EF4-FFF2-40B4-BE49-F238E27FC236}">
                <a16:creationId xmlns:a16="http://schemas.microsoft.com/office/drawing/2014/main" id="{528A2D9B-F6CC-935C-06F4-F15CA6B56E8A}"/>
              </a:ext>
            </a:extLst>
          </p:cNvPr>
          <p:cNvSpPr/>
          <p:nvPr/>
        </p:nvSpPr>
        <p:spPr>
          <a:xfrm>
            <a:off x="5615699" y="287344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22" name="object 98">
            <a:extLst>
              <a:ext uri="{FF2B5EF4-FFF2-40B4-BE49-F238E27FC236}">
                <a16:creationId xmlns:a16="http://schemas.microsoft.com/office/drawing/2014/main" id="{4EAB7B58-8A4E-82DC-434E-8729D3F76973}"/>
              </a:ext>
            </a:extLst>
          </p:cNvPr>
          <p:cNvSpPr/>
          <p:nvPr/>
        </p:nvSpPr>
        <p:spPr>
          <a:xfrm>
            <a:off x="5125356" y="287344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23" name="object 99">
            <a:extLst>
              <a:ext uri="{FF2B5EF4-FFF2-40B4-BE49-F238E27FC236}">
                <a16:creationId xmlns:a16="http://schemas.microsoft.com/office/drawing/2014/main" id="{DAC1A78F-967C-83DF-7921-4ECB6BCF9CB0}"/>
              </a:ext>
            </a:extLst>
          </p:cNvPr>
          <p:cNvSpPr/>
          <p:nvPr/>
        </p:nvSpPr>
        <p:spPr>
          <a:xfrm>
            <a:off x="6085959" y="4574298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24" name="object 100">
            <a:extLst>
              <a:ext uri="{FF2B5EF4-FFF2-40B4-BE49-F238E27FC236}">
                <a16:creationId xmlns:a16="http://schemas.microsoft.com/office/drawing/2014/main" id="{F82990B6-01E0-4702-925C-1AF5B3F8E55B}"/>
              </a:ext>
            </a:extLst>
          </p:cNvPr>
          <p:cNvSpPr/>
          <p:nvPr/>
        </p:nvSpPr>
        <p:spPr>
          <a:xfrm>
            <a:off x="5595616" y="4574298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25" name="object 101">
            <a:extLst>
              <a:ext uri="{FF2B5EF4-FFF2-40B4-BE49-F238E27FC236}">
                <a16:creationId xmlns:a16="http://schemas.microsoft.com/office/drawing/2014/main" id="{55A2330B-D25D-1FC7-5182-C5B851350C46}"/>
              </a:ext>
            </a:extLst>
          </p:cNvPr>
          <p:cNvSpPr/>
          <p:nvPr/>
        </p:nvSpPr>
        <p:spPr>
          <a:xfrm>
            <a:off x="5615699" y="4030402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26" name="object 102">
            <a:extLst>
              <a:ext uri="{FF2B5EF4-FFF2-40B4-BE49-F238E27FC236}">
                <a16:creationId xmlns:a16="http://schemas.microsoft.com/office/drawing/2014/main" id="{51267BCA-A756-03EC-9476-519770B5BBAA}"/>
              </a:ext>
            </a:extLst>
          </p:cNvPr>
          <p:cNvSpPr/>
          <p:nvPr/>
        </p:nvSpPr>
        <p:spPr>
          <a:xfrm>
            <a:off x="5125356" y="4030402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27" name="object 103">
            <a:extLst>
              <a:ext uri="{FF2B5EF4-FFF2-40B4-BE49-F238E27FC236}">
                <a16:creationId xmlns:a16="http://schemas.microsoft.com/office/drawing/2014/main" id="{20C1321B-66BF-5509-6B31-9B717452BC80}"/>
              </a:ext>
            </a:extLst>
          </p:cNvPr>
          <p:cNvSpPr/>
          <p:nvPr/>
        </p:nvSpPr>
        <p:spPr>
          <a:xfrm>
            <a:off x="6085959" y="572345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28" name="object 104">
            <a:extLst>
              <a:ext uri="{FF2B5EF4-FFF2-40B4-BE49-F238E27FC236}">
                <a16:creationId xmlns:a16="http://schemas.microsoft.com/office/drawing/2014/main" id="{F7DDB858-5DF2-B216-67DF-4BB7D5F58C17}"/>
              </a:ext>
            </a:extLst>
          </p:cNvPr>
          <p:cNvSpPr/>
          <p:nvPr/>
        </p:nvSpPr>
        <p:spPr>
          <a:xfrm>
            <a:off x="5595616" y="572345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29" name="object 105">
            <a:extLst>
              <a:ext uri="{FF2B5EF4-FFF2-40B4-BE49-F238E27FC236}">
                <a16:creationId xmlns:a16="http://schemas.microsoft.com/office/drawing/2014/main" id="{723B012F-DD07-FDD0-A6DF-D6651FB5114B}"/>
              </a:ext>
            </a:extLst>
          </p:cNvPr>
          <p:cNvSpPr/>
          <p:nvPr/>
        </p:nvSpPr>
        <p:spPr>
          <a:xfrm>
            <a:off x="5615699" y="517955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30" name="object 106">
            <a:extLst>
              <a:ext uri="{FF2B5EF4-FFF2-40B4-BE49-F238E27FC236}">
                <a16:creationId xmlns:a16="http://schemas.microsoft.com/office/drawing/2014/main" id="{2BCD781B-A867-30BA-218D-4C9F98E8926F}"/>
              </a:ext>
            </a:extLst>
          </p:cNvPr>
          <p:cNvSpPr/>
          <p:nvPr/>
        </p:nvSpPr>
        <p:spPr>
          <a:xfrm>
            <a:off x="5125356" y="517955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31" name="object 107">
            <a:extLst>
              <a:ext uri="{FF2B5EF4-FFF2-40B4-BE49-F238E27FC236}">
                <a16:creationId xmlns:a16="http://schemas.microsoft.com/office/drawing/2014/main" id="{39DA6A0D-475D-770C-565F-DF227B0DB49D}"/>
              </a:ext>
            </a:extLst>
          </p:cNvPr>
          <p:cNvSpPr/>
          <p:nvPr/>
        </p:nvSpPr>
        <p:spPr>
          <a:xfrm>
            <a:off x="7046562" y="2265951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32" name="object 108">
            <a:extLst>
              <a:ext uri="{FF2B5EF4-FFF2-40B4-BE49-F238E27FC236}">
                <a16:creationId xmlns:a16="http://schemas.microsoft.com/office/drawing/2014/main" id="{DCFF697F-0F67-7990-F257-F0D5E1732742}"/>
              </a:ext>
            </a:extLst>
          </p:cNvPr>
          <p:cNvSpPr/>
          <p:nvPr/>
        </p:nvSpPr>
        <p:spPr>
          <a:xfrm>
            <a:off x="6556219" y="2265951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33" name="object 109">
            <a:extLst>
              <a:ext uri="{FF2B5EF4-FFF2-40B4-BE49-F238E27FC236}">
                <a16:creationId xmlns:a16="http://schemas.microsoft.com/office/drawing/2014/main" id="{7EFD3FE7-59E6-E309-F696-53942DE49238}"/>
              </a:ext>
            </a:extLst>
          </p:cNvPr>
          <p:cNvSpPr/>
          <p:nvPr/>
        </p:nvSpPr>
        <p:spPr>
          <a:xfrm>
            <a:off x="6576302" y="1722056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34" name="object 110">
            <a:extLst>
              <a:ext uri="{FF2B5EF4-FFF2-40B4-BE49-F238E27FC236}">
                <a16:creationId xmlns:a16="http://schemas.microsoft.com/office/drawing/2014/main" id="{011284B5-936F-1FFD-45B3-E3ED6BB7434F}"/>
              </a:ext>
            </a:extLst>
          </p:cNvPr>
          <p:cNvSpPr/>
          <p:nvPr/>
        </p:nvSpPr>
        <p:spPr>
          <a:xfrm>
            <a:off x="6085959" y="1722056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35" name="object 111">
            <a:extLst>
              <a:ext uri="{FF2B5EF4-FFF2-40B4-BE49-F238E27FC236}">
                <a16:creationId xmlns:a16="http://schemas.microsoft.com/office/drawing/2014/main" id="{560BC3BD-0B30-1759-2872-86DD3B0099DE}"/>
              </a:ext>
            </a:extLst>
          </p:cNvPr>
          <p:cNvSpPr/>
          <p:nvPr/>
        </p:nvSpPr>
        <p:spPr>
          <a:xfrm>
            <a:off x="6576302" y="51708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36" name="object 112">
            <a:extLst>
              <a:ext uri="{FF2B5EF4-FFF2-40B4-BE49-F238E27FC236}">
                <a16:creationId xmlns:a16="http://schemas.microsoft.com/office/drawing/2014/main" id="{FF6DA0F0-D29D-0BEC-6D8C-B3BC56709BF4}"/>
              </a:ext>
            </a:extLst>
          </p:cNvPr>
          <p:cNvSpPr/>
          <p:nvPr/>
        </p:nvSpPr>
        <p:spPr>
          <a:xfrm>
            <a:off x="6085959" y="51708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37" name="object 113">
            <a:extLst>
              <a:ext uri="{FF2B5EF4-FFF2-40B4-BE49-F238E27FC236}">
                <a16:creationId xmlns:a16="http://schemas.microsoft.com/office/drawing/2014/main" id="{D47066A9-7291-4161-CC15-975A47082992}"/>
              </a:ext>
            </a:extLst>
          </p:cNvPr>
          <p:cNvSpPr/>
          <p:nvPr/>
        </p:nvSpPr>
        <p:spPr>
          <a:xfrm>
            <a:off x="7046562" y="110780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38" name="object 114">
            <a:extLst>
              <a:ext uri="{FF2B5EF4-FFF2-40B4-BE49-F238E27FC236}">
                <a16:creationId xmlns:a16="http://schemas.microsoft.com/office/drawing/2014/main" id="{3A82A440-8604-C542-3100-6ADB432E764B}"/>
              </a:ext>
            </a:extLst>
          </p:cNvPr>
          <p:cNvSpPr/>
          <p:nvPr/>
        </p:nvSpPr>
        <p:spPr>
          <a:xfrm>
            <a:off x="6556219" y="110780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39" name="object 115">
            <a:extLst>
              <a:ext uri="{FF2B5EF4-FFF2-40B4-BE49-F238E27FC236}">
                <a16:creationId xmlns:a16="http://schemas.microsoft.com/office/drawing/2014/main" id="{18D28372-7117-87F1-1ADD-4106AB126EB7}"/>
              </a:ext>
            </a:extLst>
          </p:cNvPr>
          <p:cNvSpPr/>
          <p:nvPr/>
        </p:nvSpPr>
        <p:spPr>
          <a:xfrm>
            <a:off x="7046562" y="341733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40" name="object 116">
            <a:extLst>
              <a:ext uri="{FF2B5EF4-FFF2-40B4-BE49-F238E27FC236}">
                <a16:creationId xmlns:a16="http://schemas.microsoft.com/office/drawing/2014/main" id="{F2AC29ED-473C-F938-C019-F93DCCB13B86}"/>
              </a:ext>
            </a:extLst>
          </p:cNvPr>
          <p:cNvSpPr/>
          <p:nvPr/>
        </p:nvSpPr>
        <p:spPr>
          <a:xfrm>
            <a:off x="6556219" y="341733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41" name="object 117">
            <a:extLst>
              <a:ext uri="{FF2B5EF4-FFF2-40B4-BE49-F238E27FC236}">
                <a16:creationId xmlns:a16="http://schemas.microsoft.com/office/drawing/2014/main" id="{5AA50E9B-9669-F7B1-9F9E-7522B63A3821}"/>
              </a:ext>
            </a:extLst>
          </p:cNvPr>
          <p:cNvSpPr/>
          <p:nvPr/>
        </p:nvSpPr>
        <p:spPr>
          <a:xfrm>
            <a:off x="6576302" y="287344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42" name="object 118">
            <a:extLst>
              <a:ext uri="{FF2B5EF4-FFF2-40B4-BE49-F238E27FC236}">
                <a16:creationId xmlns:a16="http://schemas.microsoft.com/office/drawing/2014/main" id="{F46E821B-632D-49E2-6B00-43E909409F84}"/>
              </a:ext>
            </a:extLst>
          </p:cNvPr>
          <p:cNvSpPr/>
          <p:nvPr/>
        </p:nvSpPr>
        <p:spPr>
          <a:xfrm>
            <a:off x="6085959" y="287344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43" name="object 119">
            <a:extLst>
              <a:ext uri="{FF2B5EF4-FFF2-40B4-BE49-F238E27FC236}">
                <a16:creationId xmlns:a16="http://schemas.microsoft.com/office/drawing/2014/main" id="{46EECBAD-E14C-D45D-6A0D-549FF6368E85}"/>
              </a:ext>
            </a:extLst>
          </p:cNvPr>
          <p:cNvSpPr/>
          <p:nvPr/>
        </p:nvSpPr>
        <p:spPr>
          <a:xfrm>
            <a:off x="7046562" y="4574298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44" name="object 120">
            <a:extLst>
              <a:ext uri="{FF2B5EF4-FFF2-40B4-BE49-F238E27FC236}">
                <a16:creationId xmlns:a16="http://schemas.microsoft.com/office/drawing/2014/main" id="{8BC61C5D-0C7B-1B60-2FDB-5BB616803D7F}"/>
              </a:ext>
            </a:extLst>
          </p:cNvPr>
          <p:cNvSpPr/>
          <p:nvPr/>
        </p:nvSpPr>
        <p:spPr>
          <a:xfrm>
            <a:off x="6556219" y="4574298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45" name="object 121">
            <a:extLst>
              <a:ext uri="{FF2B5EF4-FFF2-40B4-BE49-F238E27FC236}">
                <a16:creationId xmlns:a16="http://schemas.microsoft.com/office/drawing/2014/main" id="{57F84D07-C6F1-C26B-B901-BCDC16042C56}"/>
              </a:ext>
            </a:extLst>
          </p:cNvPr>
          <p:cNvSpPr/>
          <p:nvPr/>
        </p:nvSpPr>
        <p:spPr>
          <a:xfrm>
            <a:off x="6576302" y="4030402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46" name="object 122">
            <a:extLst>
              <a:ext uri="{FF2B5EF4-FFF2-40B4-BE49-F238E27FC236}">
                <a16:creationId xmlns:a16="http://schemas.microsoft.com/office/drawing/2014/main" id="{F77F869F-5DC3-8586-4562-73DCC42597F2}"/>
              </a:ext>
            </a:extLst>
          </p:cNvPr>
          <p:cNvSpPr/>
          <p:nvPr/>
        </p:nvSpPr>
        <p:spPr>
          <a:xfrm>
            <a:off x="6085959" y="4030402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47" name="object 123">
            <a:extLst>
              <a:ext uri="{FF2B5EF4-FFF2-40B4-BE49-F238E27FC236}">
                <a16:creationId xmlns:a16="http://schemas.microsoft.com/office/drawing/2014/main" id="{024746C9-A254-8283-7F79-F47398814D66}"/>
              </a:ext>
            </a:extLst>
          </p:cNvPr>
          <p:cNvSpPr/>
          <p:nvPr/>
        </p:nvSpPr>
        <p:spPr>
          <a:xfrm>
            <a:off x="7046562" y="572345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48" name="object 124">
            <a:extLst>
              <a:ext uri="{FF2B5EF4-FFF2-40B4-BE49-F238E27FC236}">
                <a16:creationId xmlns:a16="http://schemas.microsoft.com/office/drawing/2014/main" id="{7BCE0237-B6AE-93FF-9BFE-FC8A2F9E70A3}"/>
              </a:ext>
            </a:extLst>
          </p:cNvPr>
          <p:cNvSpPr/>
          <p:nvPr/>
        </p:nvSpPr>
        <p:spPr>
          <a:xfrm>
            <a:off x="6556219" y="572345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49" name="object 125">
            <a:extLst>
              <a:ext uri="{FF2B5EF4-FFF2-40B4-BE49-F238E27FC236}">
                <a16:creationId xmlns:a16="http://schemas.microsoft.com/office/drawing/2014/main" id="{C35203EB-E087-B5C4-07D0-C73914DAED7B}"/>
              </a:ext>
            </a:extLst>
          </p:cNvPr>
          <p:cNvSpPr/>
          <p:nvPr/>
        </p:nvSpPr>
        <p:spPr>
          <a:xfrm>
            <a:off x="6576302" y="517955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50" name="object 126">
            <a:extLst>
              <a:ext uri="{FF2B5EF4-FFF2-40B4-BE49-F238E27FC236}">
                <a16:creationId xmlns:a16="http://schemas.microsoft.com/office/drawing/2014/main" id="{10931E63-439F-D575-ED55-D867C4F9152A}"/>
              </a:ext>
            </a:extLst>
          </p:cNvPr>
          <p:cNvSpPr/>
          <p:nvPr/>
        </p:nvSpPr>
        <p:spPr>
          <a:xfrm>
            <a:off x="6085959" y="517955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51" name="object 127">
            <a:extLst>
              <a:ext uri="{FF2B5EF4-FFF2-40B4-BE49-F238E27FC236}">
                <a16:creationId xmlns:a16="http://schemas.microsoft.com/office/drawing/2014/main" id="{4300A33E-E765-C9E0-BDD5-241C9F1EFB37}"/>
              </a:ext>
            </a:extLst>
          </p:cNvPr>
          <p:cNvSpPr/>
          <p:nvPr/>
        </p:nvSpPr>
        <p:spPr>
          <a:xfrm>
            <a:off x="8003817" y="2265951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52" name="object 128">
            <a:extLst>
              <a:ext uri="{FF2B5EF4-FFF2-40B4-BE49-F238E27FC236}">
                <a16:creationId xmlns:a16="http://schemas.microsoft.com/office/drawing/2014/main" id="{7EC28146-B708-A3AE-7921-B0ECBCC8850A}"/>
              </a:ext>
            </a:extLst>
          </p:cNvPr>
          <p:cNvSpPr/>
          <p:nvPr/>
        </p:nvSpPr>
        <p:spPr>
          <a:xfrm>
            <a:off x="7513475" y="2265951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53" name="object 129">
            <a:extLst>
              <a:ext uri="{FF2B5EF4-FFF2-40B4-BE49-F238E27FC236}">
                <a16:creationId xmlns:a16="http://schemas.microsoft.com/office/drawing/2014/main" id="{5A325CDB-6252-215E-AA78-F3A47A6F590F}"/>
              </a:ext>
            </a:extLst>
          </p:cNvPr>
          <p:cNvSpPr/>
          <p:nvPr/>
        </p:nvSpPr>
        <p:spPr>
          <a:xfrm>
            <a:off x="7533557" y="1722056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54" name="object 130">
            <a:extLst>
              <a:ext uri="{FF2B5EF4-FFF2-40B4-BE49-F238E27FC236}">
                <a16:creationId xmlns:a16="http://schemas.microsoft.com/office/drawing/2014/main" id="{05DEECC1-B878-F824-18A3-368F6805510C}"/>
              </a:ext>
            </a:extLst>
          </p:cNvPr>
          <p:cNvSpPr/>
          <p:nvPr/>
        </p:nvSpPr>
        <p:spPr>
          <a:xfrm>
            <a:off x="7043214" y="1722056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55" name="object 131">
            <a:extLst>
              <a:ext uri="{FF2B5EF4-FFF2-40B4-BE49-F238E27FC236}">
                <a16:creationId xmlns:a16="http://schemas.microsoft.com/office/drawing/2014/main" id="{A1B24A3A-EC21-EA41-75D1-78C858C7F76C}"/>
              </a:ext>
            </a:extLst>
          </p:cNvPr>
          <p:cNvSpPr/>
          <p:nvPr/>
        </p:nvSpPr>
        <p:spPr>
          <a:xfrm>
            <a:off x="7533557" y="51708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56" name="object 132">
            <a:extLst>
              <a:ext uri="{FF2B5EF4-FFF2-40B4-BE49-F238E27FC236}">
                <a16:creationId xmlns:a16="http://schemas.microsoft.com/office/drawing/2014/main" id="{009034F0-0DFA-F4A7-40CC-73A88C241720}"/>
              </a:ext>
            </a:extLst>
          </p:cNvPr>
          <p:cNvSpPr/>
          <p:nvPr/>
        </p:nvSpPr>
        <p:spPr>
          <a:xfrm>
            <a:off x="7043214" y="51708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57" name="object 133">
            <a:extLst>
              <a:ext uri="{FF2B5EF4-FFF2-40B4-BE49-F238E27FC236}">
                <a16:creationId xmlns:a16="http://schemas.microsoft.com/office/drawing/2014/main" id="{36177953-E63D-F48D-D10B-76FA209BE23F}"/>
              </a:ext>
            </a:extLst>
          </p:cNvPr>
          <p:cNvSpPr/>
          <p:nvPr/>
        </p:nvSpPr>
        <p:spPr>
          <a:xfrm>
            <a:off x="8003817" y="110780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58" name="object 134">
            <a:extLst>
              <a:ext uri="{FF2B5EF4-FFF2-40B4-BE49-F238E27FC236}">
                <a16:creationId xmlns:a16="http://schemas.microsoft.com/office/drawing/2014/main" id="{2A807C1A-3AAB-E0A5-A49D-727E21033F9E}"/>
              </a:ext>
            </a:extLst>
          </p:cNvPr>
          <p:cNvSpPr/>
          <p:nvPr/>
        </p:nvSpPr>
        <p:spPr>
          <a:xfrm>
            <a:off x="7513475" y="110780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59" name="object 135">
            <a:extLst>
              <a:ext uri="{FF2B5EF4-FFF2-40B4-BE49-F238E27FC236}">
                <a16:creationId xmlns:a16="http://schemas.microsoft.com/office/drawing/2014/main" id="{4FBF9141-1016-2B6C-898E-D43C257342F4}"/>
              </a:ext>
            </a:extLst>
          </p:cNvPr>
          <p:cNvSpPr/>
          <p:nvPr/>
        </p:nvSpPr>
        <p:spPr>
          <a:xfrm>
            <a:off x="8003817" y="341733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60" name="object 136">
            <a:extLst>
              <a:ext uri="{FF2B5EF4-FFF2-40B4-BE49-F238E27FC236}">
                <a16:creationId xmlns:a16="http://schemas.microsoft.com/office/drawing/2014/main" id="{A9CA7D56-9D7F-8966-EA5F-180B42EFD101}"/>
              </a:ext>
            </a:extLst>
          </p:cNvPr>
          <p:cNvSpPr/>
          <p:nvPr/>
        </p:nvSpPr>
        <p:spPr>
          <a:xfrm>
            <a:off x="7513475" y="341733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61" name="object 137">
            <a:extLst>
              <a:ext uri="{FF2B5EF4-FFF2-40B4-BE49-F238E27FC236}">
                <a16:creationId xmlns:a16="http://schemas.microsoft.com/office/drawing/2014/main" id="{8C447A9C-CC0D-B217-7F29-8DA06D5D30DB}"/>
              </a:ext>
            </a:extLst>
          </p:cNvPr>
          <p:cNvSpPr/>
          <p:nvPr/>
        </p:nvSpPr>
        <p:spPr>
          <a:xfrm>
            <a:off x="7533557" y="287344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62" name="object 138">
            <a:extLst>
              <a:ext uri="{FF2B5EF4-FFF2-40B4-BE49-F238E27FC236}">
                <a16:creationId xmlns:a16="http://schemas.microsoft.com/office/drawing/2014/main" id="{69FFB0C8-4610-F71A-52C1-9E6873EFB869}"/>
              </a:ext>
            </a:extLst>
          </p:cNvPr>
          <p:cNvSpPr/>
          <p:nvPr/>
        </p:nvSpPr>
        <p:spPr>
          <a:xfrm>
            <a:off x="7043214" y="287344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63" name="object 139">
            <a:extLst>
              <a:ext uri="{FF2B5EF4-FFF2-40B4-BE49-F238E27FC236}">
                <a16:creationId xmlns:a16="http://schemas.microsoft.com/office/drawing/2014/main" id="{19593BF8-8720-158A-1953-91306CED055E}"/>
              </a:ext>
            </a:extLst>
          </p:cNvPr>
          <p:cNvSpPr/>
          <p:nvPr/>
        </p:nvSpPr>
        <p:spPr>
          <a:xfrm>
            <a:off x="8003817" y="4574298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64" name="object 140">
            <a:extLst>
              <a:ext uri="{FF2B5EF4-FFF2-40B4-BE49-F238E27FC236}">
                <a16:creationId xmlns:a16="http://schemas.microsoft.com/office/drawing/2014/main" id="{A5D1CD9B-A8EA-7366-6207-D43BDD932525}"/>
              </a:ext>
            </a:extLst>
          </p:cNvPr>
          <p:cNvSpPr/>
          <p:nvPr/>
        </p:nvSpPr>
        <p:spPr>
          <a:xfrm>
            <a:off x="7513475" y="4574298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65" name="object 141">
            <a:extLst>
              <a:ext uri="{FF2B5EF4-FFF2-40B4-BE49-F238E27FC236}">
                <a16:creationId xmlns:a16="http://schemas.microsoft.com/office/drawing/2014/main" id="{6972AB74-8959-3FE7-2B07-FAB3F5F90024}"/>
              </a:ext>
            </a:extLst>
          </p:cNvPr>
          <p:cNvSpPr/>
          <p:nvPr/>
        </p:nvSpPr>
        <p:spPr>
          <a:xfrm>
            <a:off x="7533557" y="4030402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66" name="object 142">
            <a:extLst>
              <a:ext uri="{FF2B5EF4-FFF2-40B4-BE49-F238E27FC236}">
                <a16:creationId xmlns:a16="http://schemas.microsoft.com/office/drawing/2014/main" id="{918EC4B0-87F4-4D8B-2E82-3A6B4E934303}"/>
              </a:ext>
            </a:extLst>
          </p:cNvPr>
          <p:cNvSpPr/>
          <p:nvPr/>
        </p:nvSpPr>
        <p:spPr>
          <a:xfrm>
            <a:off x="7043214" y="4030402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67" name="object 143">
            <a:extLst>
              <a:ext uri="{FF2B5EF4-FFF2-40B4-BE49-F238E27FC236}">
                <a16:creationId xmlns:a16="http://schemas.microsoft.com/office/drawing/2014/main" id="{C0CCC9BD-5E91-491E-C497-B46D8BA22A20}"/>
              </a:ext>
            </a:extLst>
          </p:cNvPr>
          <p:cNvSpPr/>
          <p:nvPr/>
        </p:nvSpPr>
        <p:spPr>
          <a:xfrm>
            <a:off x="8003817" y="572345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68" name="object 144">
            <a:extLst>
              <a:ext uri="{FF2B5EF4-FFF2-40B4-BE49-F238E27FC236}">
                <a16:creationId xmlns:a16="http://schemas.microsoft.com/office/drawing/2014/main" id="{14DE3471-70F5-50E3-0ADB-144F9EAE18CB}"/>
              </a:ext>
            </a:extLst>
          </p:cNvPr>
          <p:cNvSpPr/>
          <p:nvPr/>
        </p:nvSpPr>
        <p:spPr>
          <a:xfrm>
            <a:off x="7513475" y="572345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69" name="object 145">
            <a:extLst>
              <a:ext uri="{FF2B5EF4-FFF2-40B4-BE49-F238E27FC236}">
                <a16:creationId xmlns:a16="http://schemas.microsoft.com/office/drawing/2014/main" id="{7880746B-3588-3FA5-33D6-E5B8E4947CB5}"/>
              </a:ext>
            </a:extLst>
          </p:cNvPr>
          <p:cNvSpPr/>
          <p:nvPr/>
        </p:nvSpPr>
        <p:spPr>
          <a:xfrm>
            <a:off x="7533557" y="517955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70" name="object 146">
            <a:extLst>
              <a:ext uri="{FF2B5EF4-FFF2-40B4-BE49-F238E27FC236}">
                <a16:creationId xmlns:a16="http://schemas.microsoft.com/office/drawing/2014/main" id="{6BACA525-9171-F8CA-942C-585E61B45AF4}"/>
              </a:ext>
            </a:extLst>
          </p:cNvPr>
          <p:cNvSpPr/>
          <p:nvPr/>
        </p:nvSpPr>
        <p:spPr>
          <a:xfrm>
            <a:off x="7043214" y="517955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71" name="object 147">
            <a:extLst>
              <a:ext uri="{FF2B5EF4-FFF2-40B4-BE49-F238E27FC236}">
                <a16:creationId xmlns:a16="http://schemas.microsoft.com/office/drawing/2014/main" id="{116731EA-509E-A525-BC9D-50C2F94E4EDA}"/>
              </a:ext>
            </a:extLst>
          </p:cNvPr>
          <p:cNvSpPr/>
          <p:nvPr/>
        </p:nvSpPr>
        <p:spPr>
          <a:xfrm>
            <a:off x="9926695" y="2265951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72" name="object 148">
            <a:extLst>
              <a:ext uri="{FF2B5EF4-FFF2-40B4-BE49-F238E27FC236}">
                <a16:creationId xmlns:a16="http://schemas.microsoft.com/office/drawing/2014/main" id="{83D39CAB-FAF6-DD1D-91AD-A8AA5E0D704F}"/>
              </a:ext>
            </a:extLst>
          </p:cNvPr>
          <p:cNvSpPr/>
          <p:nvPr/>
        </p:nvSpPr>
        <p:spPr>
          <a:xfrm>
            <a:off x="9436353" y="2265951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73" name="object 149">
            <a:extLst>
              <a:ext uri="{FF2B5EF4-FFF2-40B4-BE49-F238E27FC236}">
                <a16:creationId xmlns:a16="http://schemas.microsoft.com/office/drawing/2014/main" id="{0DD989BE-81D5-D3DA-3BCD-B230BCAEE4A4}"/>
              </a:ext>
            </a:extLst>
          </p:cNvPr>
          <p:cNvSpPr/>
          <p:nvPr/>
        </p:nvSpPr>
        <p:spPr>
          <a:xfrm>
            <a:off x="9456435" y="1722056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74" name="object 150">
            <a:extLst>
              <a:ext uri="{FF2B5EF4-FFF2-40B4-BE49-F238E27FC236}">
                <a16:creationId xmlns:a16="http://schemas.microsoft.com/office/drawing/2014/main" id="{EAC0E391-17EA-EAAE-A2B3-58D23BB12262}"/>
              </a:ext>
            </a:extLst>
          </p:cNvPr>
          <p:cNvSpPr/>
          <p:nvPr/>
        </p:nvSpPr>
        <p:spPr>
          <a:xfrm>
            <a:off x="8966093" y="1722056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75" name="object 151">
            <a:extLst>
              <a:ext uri="{FF2B5EF4-FFF2-40B4-BE49-F238E27FC236}">
                <a16:creationId xmlns:a16="http://schemas.microsoft.com/office/drawing/2014/main" id="{01FB3249-296A-02BA-832F-35283F146BF1}"/>
              </a:ext>
            </a:extLst>
          </p:cNvPr>
          <p:cNvSpPr/>
          <p:nvPr/>
        </p:nvSpPr>
        <p:spPr>
          <a:xfrm>
            <a:off x="9456435" y="51708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76" name="object 152">
            <a:extLst>
              <a:ext uri="{FF2B5EF4-FFF2-40B4-BE49-F238E27FC236}">
                <a16:creationId xmlns:a16="http://schemas.microsoft.com/office/drawing/2014/main" id="{F1C877FB-BE55-EFB4-7844-57AABC085A2E}"/>
              </a:ext>
            </a:extLst>
          </p:cNvPr>
          <p:cNvSpPr/>
          <p:nvPr/>
        </p:nvSpPr>
        <p:spPr>
          <a:xfrm>
            <a:off x="8966093" y="51708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77" name="object 153">
            <a:extLst>
              <a:ext uri="{FF2B5EF4-FFF2-40B4-BE49-F238E27FC236}">
                <a16:creationId xmlns:a16="http://schemas.microsoft.com/office/drawing/2014/main" id="{6BA685BF-4E36-7060-ECE0-5E526ED0CA79}"/>
              </a:ext>
            </a:extLst>
          </p:cNvPr>
          <p:cNvSpPr/>
          <p:nvPr/>
        </p:nvSpPr>
        <p:spPr>
          <a:xfrm>
            <a:off x="9926695" y="110780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78" name="object 154">
            <a:extLst>
              <a:ext uri="{FF2B5EF4-FFF2-40B4-BE49-F238E27FC236}">
                <a16:creationId xmlns:a16="http://schemas.microsoft.com/office/drawing/2014/main" id="{647C14D0-5ABA-8C6E-0C00-327D9ABA71CC}"/>
              </a:ext>
            </a:extLst>
          </p:cNvPr>
          <p:cNvSpPr/>
          <p:nvPr/>
        </p:nvSpPr>
        <p:spPr>
          <a:xfrm>
            <a:off x="9436353" y="110780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79" name="object 155">
            <a:extLst>
              <a:ext uri="{FF2B5EF4-FFF2-40B4-BE49-F238E27FC236}">
                <a16:creationId xmlns:a16="http://schemas.microsoft.com/office/drawing/2014/main" id="{F656F2F5-8279-9A3F-018D-60B47CD83661}"/>
              </a:ext>
            </a:extLst>
          </p:cNvPr>
          <p:cNvSpPr/>
          <p:nvPr/>
        </p:nvSpPr>
        <p:spPr>
          <a:xfrm>
            <a:off x="9926695" y="341733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80" name="object 156">
            <a:extLst>
              <a:ext uri="{FF2B5EF4-FFF2-40B4-BE49-F238E27FC236}">
                <a16:creationId xmlns:a16="http://schemas.microsoft.com/office/drawing/2014/main" id="{DF5DE69E-F74A-CE80-A1ED-0DDC2943AE86}"/>
              </a:ext>
            </a:extLst>
          </p:cNvPr>
          <p:cNvSpPr/>
          <p:nvPr/>
        </p:nvSpPr>
        <p:spPr>
          <a:xfrm>
            <a:off x="9436353" y="341733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81" name="object 157">
            <a:extLst>
              <a:ext uri="{FF2B5EF4-FFF2-40B4-BE49-F238E27FC236}">
                <a16:creationId xmlns:a16="http://schemas.microsoft.com/office/drawing/2014/main" id="{4CFE2B09-366C-742F-D079-F34F7271604D}"/>
              </a:ext>
            </a:extLst>
          </p:cNvPr>
          <p:cNvSpPr/>
          <p:nvPr/>
        </p:nvSpPr>
        <p:spPr>
          <a:xfrm>
            <a:off x="9456435" y="287344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82" name="object 158">
            <a:extLst>
              <a:ext uri="{FF2B5EF4-FFF2-40B4-BE49-F238E27FC236}">
                <a16:creationId xmlns:a16="http://schemas.microsoft.com/office/drawing/2014/main" id="{9D22921A-ED79-E7A1-CD34-AA426A55A464}"/>
              </a:ext>
            </a:extLst>
          </p:cNvPr>
          <p:cNvSpPr/>
          <p:nvPr/>
        </p:nvSpPr>
        <p:spPr>
          <a:xfrm>
            <a:off x="8966093" y="287344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83" name="object 159">
            <a:extLst>
              <a:ext uri="{FF2B5EF4-FFF2-40B4-BE49-F238E27FC236}">
                <a16:creationId xmlns:a16="http://schemas.microsoft.com/office/drawing/2014/main" id="{1999589E-6259-5F8A-DBA2-3192E96D1084}"/>
              </a:ext>
            </a:extLst>
          </p:cNvPr>
          <p:cNvSpPr/>
          <p:nvPr/>
        </p:nvSpPr>
        <p:spPr>
          <a:xfrm>
            <a:off x="9926695" y="4574298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84" name="object 160">
            <a:extLst>
              <a:ext uri="{FF2B5EF4-FFF2-40B4-BE49-F238E27FC236}">
                <a16:creationId xmlns:a16="http://schemas.microsoft.com/office/drawing/2014/main" id="{22541909-CB1D-4E95-EFA4-22FDCE83EE99}"/>
              </a:ext>
            </a:extLst>
          </p:cNvPr>
          <p:cNvSpPr/>
          <p:nvPr/>
        </p:nvSpPr>
        <p:spPr>
          <a:xfrm>
            <a:off x="9436353" y="4574298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85" name="object 161">
            <a:extLst>
              <a:ext uri="{FF2B5EF4-FFF2-40B4-BE49-F238E27FC236}">
                <a16:creationId xmlns:a16="http://schemas.microsoft.com/office/drawing/2014/main" id="{3129C293-EA7B-3B09-80A7-BFD79C1EEB56}"/>
              </a:ext>
            </a:extLst>
          </p:cNvPr>
          <p:cNvSpPr/>
          <p:nvPr/>
        </p:nvSpPr>
        <p:spPr>
          <a:xfrm>
            <a:off x="9456435" y="4030402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86" name="object 162">
            <a:extLst>
              <a:ext uri="{FF2B5EF4-FFF2-40B4-BE49-F238E27FC236}">
                <a16:creationId xmlns:a16="http://schemas.microsoft.com/office/drawing/2014/main" id="{433042DB-6E8D-8B97-CF10-2B78E8F7B377}"/>
              </a:ext>
            </a:extLst>
          </p:cNvPr>
          <p:cNvSpPr/>
          <p:nvPr/>
        </p:nvSpPr>
        <p:spPr>
          <a:xfrm>
            <a:off x="8966093" y="4030402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87" name="object 163">
            <a:extLst>
              <a:ext uri="{FF2B5EF4-FFF2-40B4-BE49-F238E27FC236}">
                <a16:creationId xmlns:a16="http://schemas.microsoft.com/office/drawing/2014/main" id="{B5F5E6DB-3F1D-FCCF-F938-5A000E08CA0E}"/>
              </a:ext>
            </a:extLst>
          </p:cNvPr>
          <p:cNvSpPr/>
          <p:nvPr/>
        </p:nvSpPr>
        <p:spPr>
          <a:xfrm>
            <a:off x="9926695" y="572345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88" name="object 164">
            <a:extLst>
              <a:ext uri="{FF2B5EF4-FFF2-40B4-BE49-F238E27FC236}">
                <a16:creationId xmlns:a16="http://schemas.microsoft.com/office/drawing/2014/main" id="{BB0C816F-C1AD-3FB6-8798-9282D1CBB414}"/>
              </a:ext>
            </a:extLst>
          </p:cNvPr>
          <p:cNvSpPr/>
          <p:nvPr/>
        </p:nvSpPr>
        <p:spPr>
          <a:xfrm>
            <a:off x="9436353" y="572345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89" name="object 165">
            <a:extLst>
              <a:ext uri="{FF2B5EF4-FFF2-40B4-BE49-F238E27FC236}">
                <a16:creationId xmlns:a16="http://schemas.microsoft.com/office/drawing/2014/main" id="{B7AD322D-B916-7E5F-C75C-832E234688C2}"/>
              </a:ext>
            </a:extLst>
          </p:cNvPr>
          <p:cNvSpPr/>
          <p:nvPr/>
        </p:nvSpPr>
        <p:spPr>
          <a:xfrm>
            <a:off x="9456435" y="517955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90" name="object 166">
            <a:extLst>
              <a:ext uri="{FF2B5EF4-FFF2-40B4-BE49-F238E27FC236}">
                <a16:creationId xmlns:a16="http://schemas.microsoft.com/office/drawing/2014/main" id="{EC857AD2-117C-6720-63AD-9E67B8A2E289}"/>
              </a:ext>
            </a:extLst>
          </p:cNvPr>
          <p:cNvSpPr/>
          <p:nvPr/>
        </p:nvSpPr>
        <p:spPr>
          <a:xfrm>
            <a:off x="8966093" y="517955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91" name="object 167">
            <a:extLst>
              <a:ext uri="{FF2B5EF4-FFF2-40B4-BE49-F238E27FC236}">
                <a16:creationId xmlns:a16="http://schemas.microsoft.com/office/drawing/2014/main" id="{3DD803AB-4D87-3881-710E-8E7EDB429013}"/>
              </a:ext>
            </a:extLst>
          </p:cNvPr>
          <p:cNvSpPr/>
          <p:nvPr/>
        </p:nvSpPr>
        <p:spPr>
          <a:xfrm>
            <a:off x="8967766" y="2265951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92" name="object 168">
            <a:extLst>
              <a:ext uri="{FF2B5EF4-FFF2-40B4-BE49-F238E27FC236}">
                <a16:creationId xmlns:a16="http://schemas.microsoft.com/office/drawing/2014/main" id="{BA1E34B9-B905-3FA1-0AD3-F4989E3246E0}"/>
              </a:ext>
            </a:extLst>
          </p:cNvPr>
          <p:cNvSpPr/>
          <p:nvPr/>
        </p:nvSpPr>
        <p:spPr>
          <a:xfrm>
            <a:off x="8477424" y="2265951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93" name="object 169">
            <a:extLst>
              <a:ext uri="{FF2B5EF4-FFF2-40B4-BE49-F238E27FC236}">
                <a16:creationId xmlns:a16="http://schemas.microsoft.com/office/drawing/2014/main" id="{826F6889-8E19-8D90-C216-1EE1F6A49E7D}"/>
              </a:ext>
            </a:extLst>
          </p:cNvPr>
          <p:cNvSpPr/>
          <p:nvPr/>
        </p:nvSpPr>
        <p:spPr>
          <a:xfrm>
            <a:off x="8497506" y="1722056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94" name="object 170">
            <a:extLst>
              <a:ext uri="{FF2B5EF4-FFF2-40B4-BE49-F238E27FC236}">
                <a16:creationId xmlns:a16="http://schemas.microsoft.com/office/drawing/2014/main" id="{99DE597C-02EB-F2C5-30D4-13518F43D80E}"/>
              </a:ext>
            </a:extLst>
          </p:cNvPr>
          <p:cNvSpPr/>
          <p:nvPr/>
        </p:nvSpPr>
        <p:spPr>
          <a:xfrm>
            <a:off x="8007164" y="1722056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95" name="object 171">
            <a:extLst>
              <a:ext uri="{FF2B5EF4-FFF2-40B4-BE49-F238E27FC236}">
                <a16:creationId xmlns:a16="http://schemas.microsoft.com/office/drawing/2014/main" id="{9FC1A7DA-535B-BF5B-95C7-8F36D95200E8}"/>
              </a:ext>
            </a:extLst>
          </p:cNvPr>
          <p:cNvSpPr/>
          <p:nvPr/>
        </p:nvSpPr>
        <p:spPr>
          <a:xfrm>
            <a:off x="8497506" y="51708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96" name="object 172">
            <a:extLst>
              <a:ext uri="{FF2B5EF4-FFF2-40B4-BE49-F238E27FC236}">
                <a16:creationId xmlns:a16="http://schemas.microsoft.com/office/drawing/2014/main" id="{DE13ADF9-06CA-F9AC-A8C0-85FA5F735DD6}"/>
              </a:ext>
            </a:extLst>
          </p:cNvPr>
          <p:cNvSpPr/>
          <p:nvPr/>
        </p:nvSpPr>
        <p:spPr>
          <a:xfrm>
            <a:off x="8007164" y="51708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97" name="object 173">
            <a:extLst>
              <a:ext uri="{FF2B5EF4-FFF2-40B4-BE49-F238E27FC236}">
                <a16:creationId xmlns:a16="http://schemas.microsoft.com/office/drawing/2014/main" id="{7F181C65-2A3B-72D1-CD3D-3FC43B75C187}"/>
              </a:ext>
            </a:extLst>
          </p:cNvPr>
          <p:cNvSpPr/>
          <p:nvPr/>
        </p:nvSpPr>
        <p:spPr>
          <a:xfrm>
            <a:off x="8967766" y="110780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98" name="object 174">
            <a:extLst>
              <a:ext uri="{FF2B5EF4-FFF2-40B4-BE49-F238E27FC236}">
                <a16:creationId xmlns:a16="http://schemas.microsoft.com/office/drawing/2014/main" id="{4B2A4A75-6532-245D-07B1-FA6A8F975EE3}"/>
              </a:ext>
            </a:extLst>
          </p:cNvPr>
          <p:cNvSpPr/>
          <p:nvPr/>
        </p:nvSpPr>
        <p:spPr>
          <a:xfrm>
            <a:off x="8477424" y="110780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399" name="object 175">
            <a:extLst>
              <a:ext uri="{FF2B5EF4-FFF2-40B4-BE49-F238E27FC236}">
                <a16:creationId xmlns:a16="http://schemas.microsoft.com/office/drawing/2014/main" id="{A40054B8-607B-CE7C-CE95-B2E0451A98DC}"/>
              </a:ext>
            </a:extLst>
          </p:cNvPr>
          <p:cNvSpPr/>
          <p:nvPr/>
        </p:nvSpPr>
        <p:spPr>
          <a:xfrm>
            <a:off x="8967766" y="341733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400" name="object 176">
            <a:extLst>
              <a:ext uri="{FF2B5EF4-FFF2-40B4-BE49-F238E27FC236}">
                <a16:creationId xmlns:a16="http://schemas.microsoft.com/office/drawing/2014/main" id="{52A15DC8-5046-0BCE-90AE-B07370883C7E}"/>
              </a:ext>
            </a:extLst>
          </p:cNvPr>
          <p:cNvSpPr/>
          <p:nvPr/>
        </p:nvSpPr>
        <p:spPr>
          <a:xfrm>
            <a:off x="8477424" y="341733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401" name="object 177">
            <a:extLst>
              <a:ext uri="{FF2B5EF4-FFF2-40B4-BE49-F238E27FC236}">
                <a16:creationId xmlns:a16="http://schemas.microsoft.com/office/drawing/2014/main" id="{DF546E8A-3986-8BE4-3F3E-F78191410D40}"/>
              </a:ext>
            </a:extLst>
          </p:cNvPr>
          <p:cNvSpPr/>
          <p:nvPr/>
        </p:nvSpPr>
        <p:spPr>
          <a:xfrm>
            <a:off x="8497506" y="287344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402" name="object 178">
            <a:extLst>
              <a:ext uri="{FF2B5EF4-FFF2-40B4-BE49-F238E27FC236}">
                <a16:creationId xmlns:a16="http://schemas.microsoft.com/office/drawing/2014/main" id="{624B0D41-EA27-D23B-D6E4-2932624212C7}"/>
              </a:ext>
            </a:extLst>
          </p:cNvPr>
          <p:cNvSpPr/>
          <p:nvPr/>
        </p:nvSpPr>
        <p:spPr>
          <a:xfrm>
            <a:off x="8007164" y="287344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403" name="object 179">
            <a:extLst>
              <a:ext uri="{FF2B5EF4-FFF2-40B4-BE49-F238E27FC236}">
                <a16:creationId xmlns:a16="http://schemas.microsoft.com/office/drawing/2014/main" id="{CE8A9745-0DF7-1232-547D-A0D8BDAFD95E}"/>
              </a:ext>
            </a:extLst>
          </p:cNvPr>
          <p:cNvSpPr/>
          <p:nvPr/>
        </p:nvSpPr>
        <p:spPr>
          <a:xfrm>
            <a:off x="8967766" y="4574298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404" name="object 180">
            <a:extLst>
              <a:ext uri="{FF2B5EF4-FFF2-40B4-BE49-F238E27FC236}">
                <a16:creationId xmlns:a16="http://schemas.microsoft.com/office/drawing/2014/main" id="{65D2375D-B42D-2B90-AFEE-0C6CB0F7B95B}"/>
              </a:ext>
            </a:extLst>
          </p:cNvPr>
          <p:cNvSpPr/>
          <p:nvPr/>
        </p:nvSpPr>
        <p:spPr>
          <a:xfrm>
            <a:off x="8477424" y="4574298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405" name="object 181">
            <a:extLst>
              <a:ext uri="{FF2B5EF4-FFF2-40B4-BE49-F238E27FC236}">
                <a16:creationId xmlns:a16="http://schemas.microsoft.com/office/drawing/2014/main" id="{43D2AC0E-1395-6DCF-AE61-5F8717376C46}"/>
              </a:ext>
            </a:extLst>
          </p:cNvPr>
          <p:cNvSpPr/>
          <p:nvPr/>
        </p:nvSpPr>
        <p:spPr>
          <a:xfrm>
            <a:off x="8497506" y="4030402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406" name="object 182">
            <a:extLst>
              <a:ext uri="{FF2B5EF4-FFF2-40B4-BE49-F238E27FC236}">
                <a16:creationId xmlns:a16="http://schemas.microsoft.com/office/drawing/2014/main" id="{B7A49E06-AECE-9E92-F375-57C23278795D}"/>
              </a:ext>
            </a:extLst>
          </p:cNvPr>
          <p:cNvSpPr/>
          <p:nvPr/>
        </p:nvSpPr>
        <p:spPr>
          <a:xfrm>
            <a:off x="8007164" y="4030402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407" name="object 183">
            <a:extLst>
              <a:ext uri="{FF2B5EF4-FFF2-40B4-BE49-F238E27FC236}">
                <a16:creationId xmlns:a16="http://schemas.microsoft.com/office/drawing/2014/main" id="{FFA0A332-0A2C-C9FA-15A0-55D1D9AEDF97}"/>
              </a:ext>
            </a:extLst>
          </p:cNvPr>
          <p:cNvSpPr/>
          <p:nvPr/>
        </p:nvSpPr>
        <p:spPr>
          <a:xfrm>
            <a:off x="8967766" y="572345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408" name="object 184">
            <a:extLst>
              <a:ext uri="{FF2B5EF4-FFF2-40B4-BE49-F238E27FC236}">
                <a16:creationId xmlns:a16="http://schemas.microsoft.com/office/drawing/2014/main" id="{647E788F-73EE-71CF-D935-4CD9FECF944D}"/>
              </a:ext>
            </a:extLst>
          </p:cNvPr>
          <p:cNvSpPr/>
          <p:nvPr/>
        </p:nvSpPr>
        <p:spPr>
          <a:xfrm>
            <a:off x="8477424" y="572345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409" name="object 185">
            <a:extLst>
              <a:ext uri="{FF2B5EF4-FFF2-40B4-BE49-F238E27FC236}">
                <a16:creationId xmlns:a16="http://schemas.microsoft.com/office/drawing/2014/main" id="{20C8207C-5AAF-085B-2CDF-5BFD98F9B6EB}"/>
              </a:ext>
            </a:extLst>
          </p:cNvPr>
          <p:cNvSpPr/>
          <p:nvPr/>
        </p:nvSpPr>
        <p:spPr>
          <a:xfrm>
            <a:off x="8497506" y="517955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410" name="object 186">
            <a:extLst>
              <a:ext uri="{FF2B5EF4-FFF2-40B4-BE49-F238E27FC236}">
                <a16:creationId xmlns:a16="http://schemas.microsoft.com/office/drawing/2014/main" id="{B820D0FE-E9B0-E691-E3C7-6548AF90BE6C}"/>
              </a:ext>
            </a:extLst>
          </p:cNvPr>
          <p:cNvSpPr/>
          <p:nvPr/>
        </p:nvSpPr>
        <p:spPr>
          <a:xfrm>
            <a:off x="8007164" y="517955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411" name="object 187">
            <a:extLst>
              <a:ext uri="{FF2B5EF4-FFF2-40B4-BE49-F238E27FC236}">
                <a16:creationId xmlns:a16="http://schemas.microsoft.com/office/drawing/2014/main" id="{1BD25FEC-7A3A-8A51-2EEA-D574748FD3DE}"/>
              </a:ext>
            </a:extLst>
          </p:cNvPr>
          <p:cNvSpPr/>
          <p:nvPr/>
        </p:nvSpPr>
        <p:spPr>
          <a:xfrm>
            <a:off x="10890645" y="2265951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412" name="object 188">
            <a:extLst>
              <a:ext uri="{FF2B5EF4-FFF2-40B4-BE49-F238E27FC236}">
                <a16:creationId xmlns:a16="http://schemas.microsoft.com/office/drawing/2014/main" id="{4B6157AE-3C56-2CFF-EB5B-8ED55EB06B25}"/>
              </a:ext>
            </a:extLst>
          </p:cNvPr>
          <p:cNvSpPr/>
          <p:nvPr/>
        </p:nvSpPr>
        <p:spPr>
          <a:xfrm>
            <a:off x="11379314" y="2265951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413" name="object 189">
            <a:extLst>
              <a:ext uri="{FF2B5EF4-FFF2-40B4-BE49-F238E27FC236}">
                <a16:creationId xmlns:a16="http://schemas.microsoft.com/office/drawing/2014/main" id="{550CFFDF-4958-6E27-446C-5F832322BC27}"/>
              </a:ext>
            </a:extLst>
          </p:cNvPr>
          <p:cNvSpPr/>
          <p:nvPr/>
        </p:nvSpPr>
        <p:spPr>
          <a:xfrm>
            <a:off x="10400302" y="2265951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414" name="object 190">
            <a:extLst>
              <a:ext uri="{FF2B5EF4-FFF2-40B4-BE49-F238E27FC236}">
                <a16:creationId xmlns:a16="http://schemas.microsoft.com/office/drawing/2014/main" id="{03A78006-01A6-2949-F5FB-AFB90CD7126B}"/>
              </a:ext>
            </a:extLst>
          </p:cNvPr>
          <p:cNvSpPr/>
          <p:nvPr/>
        </p:nvSpPr>
        <p:spPr>
          <a:xfrm>
            <a:off x="10420385" y="1722056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415" name="object 191">
            <a:extLst>
              <a:ext uri="{FF2B5EF4-FFF2-40B4-BE49-F238E27FC236}">
                <a16:creationId xmlns:a16="http://schemas.microsoft.com/office/drawing/2014/main" id="{AB135C08-4E07-8BD6-BA6A-27F9FA5018CB}"/>
              </a:ext>
            </a:extLst>
          </p:cNvPr>
          <p:cNvSpPr/>
          <p:nvPr/>
        </p:nvSpPr>
        <p:spPr>
          <a:xfrm>
            <a:off x="9930042" y="1722056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416" name="object 192">
            <a:extLst>
              <a:ext uri="{FF2B5EF4-FFF2-40B4-BE49-F238E27FC236}">
                <a16:creationId xmlns:a16="http://schemas.microsoft.com/office/drawing/2014/main" id="{3A635231-25A1-5E65-BB56-DE7067094B8A}"/>
              </a:ext>
            </a:extLst>
          </p:cNvPr>
          <p:cNvSpPr/>
          <p:nvPr/>
        </p:nvSpPr>
        <p:spPr>
          <a:xfrm>
            <a:off x="11379314" y="1722056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417" name="object 193">
            <a:extLst>
              <a:ext uri="{FF2B5EF4-FFF2-40B4-BE49-F238E27FC236}">
                <a16:creationId xmlns:a16="http://schemas.microsoft.com/office/drawing/2014/main" id="{546BF59F-E7F9-6554-4125-0C98E90F7FFE}"/>
              </a:ext>
            </a:extLst>
          </p:cNvPr>
          <p:cNvSpPr/>
          <p:nvPr/>
        </p:nvSpPr>
        <p:spPr>
          <a:xfrm>
            <a:off x="10888971" y="1722056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418" name="object 194">
            <a:extLst>
              <a:ext uri="{FF2B5EF4-FFF2-40B4-BE49-F238E27FC236}">
                <a16:creationId xmlns:a16="http://schemas.microsoft.com/office/drawing/2014/main" id="{4A27CAD7-A31C-045F-639E-7287BAE14057}"/>
              </a:ext>
            </a:extLst>
          </p:cNvPr>
          <p:cNvSpPr/>
          <p:nvPr/>
        </p:nvSpPr>
        <p:spPr>
          <a:xfrm>
            <a:off x="10420385" y="51708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419" name="object 195">
            <a:extLst>
              <a:ext uri="{FF2B5EF4-FFF2-40B4-BE49-F238E27FC236}">
                <a16:creationId xmlns:a16="http://schemas.microsoft.com/office/drawing/2014/main" id="{10F6E631-D7C7-5B92-B0DA-21263A6DC9B0}"/>
              </a:ext>
            </a:extLst>
          </p:cNvPr>
          <p:cNvSpPr/>
          <p:nvPr/>
        </p:nvSpPr>
        <p:spPr>
          <a:xfrm>
            <a:off x="9930042" y="51708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420" name="object 196">
            <a:extLst>
              <a:ext uri="{FF2B5EF4-FFF2-40B4-BE49-F238E27FC236}">
                <a16:creationId xmlns:a16="http://schemas.microsoft.com/office/drawing/2014/main" id="{66E3843E-4E63-ADC8-F669-E42E9DF96312}"/>
              </a:ext>
            </a:extLst>
          </p:cNvPr>
          <p:cNvSpPr/>
          <p:nvPr/>
        </p:nvSpPr>
        <p:spPr>
          <a:xfrm>
            <a:off x="11379314" y="51708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421" name="object 197">
            <a:extLst>
              <a:ext uri="{FF2B5EF4-FFF2-40B4-BE49-F238E27FC236}">
                <a16:creationId xmlns:a16="http://schemas.microsoft.com/office/drawing/2014/main" id="{5736D169-7602-5E89-78EF-C9E76A80C8ED}"/>
              </a:ext>
            </a:extLst>
          </p:cNvPr>
          <p:cNvSpPr/>
          <p:nvPr/>
        </p:nvSpPr>
        <p:spPr>
          <a:xfrm>
            <a:off x="10888971" y="51708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422" name="object 198">
            <a:extLst>
              <a:ext uri="{FF2B5EF4-FFF2-40B4-BE49-F238E27FC236}">
                <a16:creationId xmlns:a16="http://schemas.microsoft.com/office/drawing/2014/main" id="{DFB20EC3-A364-9A5C-93E5-02A2730B11F8}"/>
              </a:ext>
            </a:extLst>
          </p:cNvPr>
          <p:cNvSpPr/>
          <p:nvPr/>
        </p:nvSpPr>
        <p:spPr>
          <a:xfrm>
            <a:off x="10890645" y="110780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423" name="object 199">
            <a:extLst>
              <a:ext uri="{FF2B5EF4-FFF2-40B4-BE49-F238E27FC236}">
                <a16:creationId xmlns:a16="http://schemas.microsoft.com/office/drawing/2014/main" id="{31C6B908-7A6D-A0DB-E03B-14FE56234F37}"/>
              </a:ext>
            </a:extLst>
          </p:cNvPr>
          <p:cNvSpPr/>
          <p:nvPr/>
        </p:nvSpPr>
        <p:spPr>
          <a:xfrm>
            <a:off x="11379314" y="110780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424" name="object 200">
            <a:extLst>
              <a:ext uri="{FF2B5EF4-FFF2-40B4-BE49-F238E27FC236}">
                <a16:creationId xmlns:a16="http://schemas.microsoft.com/office/drawing/2014/main" id="{C01F9BC8-D3B1-61F9-F341-28FF0552D0B3}"/>
              </a:ext>
            </a:extLst>
          </p:cNvPr>
          <p:cNvSpPr/>
          <p:nvPr/>
        </p:nvSpPr>
        <p:spPr>
          <a:xfrm>
            <a:off x="10400302" y="110780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425" name="object 201">
            <a:extLst>
              <a:ext uri="{FF2B5EF4-FFF2-40B4-BE49-F238E27FC236}">
                <a16:creationId xmlns:a16="http://schemas.microsoft.com/office/drawing/2014/main" id="{70DF096D-0EFE-C650-07B1-5667478B6F80}"/>
              </a:ext>
            </a:extLst>
          </p:cNvPr>
          <p:cNvSpPr/>
          <p:nvPr/>
        </p:nvSpPr>
        <p:spPr>
          <a:xfrm>
            <a:off x="10890645" y="341733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426" name="object 202">
            <a:extLst>
              <a:ext uri="{FF2B5EF4-FFF2-40B4-BE49-F238E27FC236}">
                <a16:creationId xmlns:a16="http://schemas.microsoft.com/office/drawing/2014/main" id="{7AE50B1D-73CE-BBFF-279D-E56692F95EBE}"/>
              </a:ext>
            </a:extLst>
          </p:cNvPr>
          <p:cNvSpPr/>
          <p:nvPr/>
        </p:nvSpPr>
        <p:spPr>
          <a:xfrm>
            <a:off x="11379314" y="341733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427" name="object 203">
            <a:extLst>
              <a:ext uri="{FF2B5EF4-FFF2-40B4-BE49-F238E27FC236}">
                <a16:creationId xmlns:a16="http://schemas.microsoft.com/office/drawing/2014/main" id="{35B559A5-16EB-FC5D-5EFE-4F3BB60B7EBF}"/>
              </a:ext>
            </a:extLst>
          </p:cNvPr>
          <p:cNvSpPr/>
          <p:nvPr/>
        </p:nvSpPr>
        <p:spPr>
          <a:xfrm>
            <a:off x="10400302" y="341733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428" name="object 204">
            <a:extLst>
              <a:ext uri="{FF2B5EF4-FFF2-40B4-BE49-F238E27FC236}">
                <a16:creationId xmlns:a16="http://schemas.microsoft.com/office/drawing/2014/main" id="{1C74F70E-D6FB-A6DB-DFC5-16F4D33A4884}"/>
              </a:ext>
            </a:extLst>
          </p:cNvPr>
          <p:cNvSpPr/>
          <p:nvPr/>
        </p:nvSpPr>
        <p:spPr>
          <a:xfrm>
            <a:off x="10420385" y="287344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429" name="object 205">
            <a:extLst>
              <a:ext uri="{FF2B5EF4-FFF2-40B4-BE49-F238E27FC236}">
                <a16:creationId xmlns:a16="http://schemas.microsoft.com/office/drawing/2014/main" id="{D424DDB4-B14E-40FB-419F-83DCDCB0F3CA}"/>
              </a:ext>
            </a:extLst>
          </p:cNvPr>
          <p:cNvSpPr/>
          <p:nvPr/>
        </p:nvSpPr>
        <p:spPr>
          <a:xfrm>
            <a:off x="9930042" y="287344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430" name="object 206">
            <a:extLst>
              <a:ext uri="{FF2B5EF4-FFF2-40B4-BE49-F238E27FC236}">
                <a16:creationId xmlns:a16="http://schemas.microsoft.com/office/drawing/2014/main" id="{A20D5AA0-999A-4FB1-AA33-4E7F3B5DD29B}"/>
              </a:ext>
            </a:extLst>
          </p:cNvPr>
          <p:cNvSpPr/>
          <p:nvPr/>
        </p:nvSpPr>
        <p:spPr>
          <a:xfrm>
            <a:off x="11379314" y="287344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431" name="object 207">
            <a:extLst>
              <a:ext uri="{FF2B5EF4-FFF2-40B4-BE49-F238E27FC236}">
                <a16:creationId xmlns:a16="http://schemas.microsoft.com/office/drawing/2014/main" id="{A92A2194-2E96-79E6-65C2-303402779FF6}"/>
              </a:ext>
            </a:extLst>
          </p:cNvPr>
          <p:cNvSpPr/>
          <p:nvPr/>
        </p:nvSpPr>
        <p:spPr>
          <a:xfrm>
            <a:off x="10888971" y="287344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432" name="object 208">
            <a:extLst>
              <a:ext uri="{FF2B5EF4-FFF2-40B4-BE49-F238E27FC236}">
                <a16:creationId xmlns:a16="http://schemas.microsoft.com/office/drawing/2014/main" id="{6CC951F4-AE99-6A4D-AC80-7181978D31EE}"/>
              </a:ext>
            </a:extLst>
          </p:cNvPr>
          <p:cNvSpPr/>
          <p:nvPr/>
        </p:nvSpPr>
        <p:spPr>
          <a:xfrm>
            <a:off x="10890645" y="4574298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433" name="object 209">
            <a:extLst>
              <a:ext uri="{FF2B5EF4-FFF2-40B4-BE49-F238E27FC236}">
                <a16:creationId xmlns:a16="http://schemas.microsoft.com/office/drawing/2014/main" id="{4AFD1422-A0E5-006E-5118-FDB8B4EE9F1F}"/>
              </a:ext>
            </a:extLst>
          </p:cNvPr>
          <p:cNvSpPr/>
          <p:nvPr/>
        </p:nvSpPr>
        <p:spPr>
          <a:xfrm>
            <a:off x="11379314" y="4574298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434" name="object 210">
            <a:extLst>
              <a:ext uri="{FF2B5EF4-FFF2-40B4-BE49-F238E27FC236}">
                <a16:creationId xmlns:a16="http://schemas.microsoft.com/office/drawing/2014/main" id="{2C607F12-C50B-9277-91BE-763D16A35F8F}"/>
              </a:ext>
            </a:extLst>
          </p:cNvPr>
          <p:cNvSpPr/>
          <p:nvPr/>
        </p:nvSpPr>
        <p:spPr>
          <a:xfrm>
            <a:off x="10400302" y="4574298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435" name="object 211">
            <a:extLst>
              <a:ext uri="{FF2B5EF4-FFF2-40B4-BE49-F238E27FC236}">
                <a16:creationId xmlns:a16="http://schemas.microsoft.com/office/drawing/2014/main" id="{480ED0A5-23D5-2E10-04A7-F9DC09628399}"/>
              </a:ext>
            </a:extLst>
          </p:cNvPr>
          <p:cNvSpPr/>
          <p:nvPr/>
        </p:nvSpPr>
        <p:spPr>
          <a:xfrm>
            <a:off x="10420385" y="4030402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436" name="object 212">
            <a:extLst>
              <a:ext uri="{FF2B5EF4-FFF2-40B4-BE49-F238E27FC236}">
                <a16:creationId xmlns:a16="http://schemas.microsoft.com/office/drawing/2014/main" id="{8FE4F9F7-2733-1CDF-B465-A4D550E03CAD}"/>
              </a:ext>
            </a:extLst>
          </p:cNvPr>
          <p:cNvSpPr/>
          <p:nvPr/>
        </p:nvSpPr>
        <p:spPr>
          <a:xfrm>
            <a:off x="9930042" y="4030402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437" name="object 213">
            <a:extLst>
              <a:ext uri="{FF2B5EF4-FFF2-40B4-BE49-F238E27FC236}">
                <a16:creationId xmlns:a16="http://schemas.microsoft.com/office/drawing/2014/main" id="{F115A18D-BC45-919E-F930-4F32F4406AE5}"/>
              </a:ext>
            </a:extLst>
          </p:cNvPr>
          <p:cNvSpPr/>
          <p:nvPr/>
        </p:nvSpPr>
        <p:spPr>
          <a:xfrm>
            <a:off x="11379314" y="4030402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438" name="object 214">
            <a:extLst>
              <a:ext uri="{FF2B5EF4-FFF2-40B4-BE49-F238E27FC236}">
                <a16:creationId xmlns:a16="http://schemas.microsoft.com/office/drawing/2014/main" id="{C8B5871B-44DB-DE05-F9E8-6440DF1AF5AF}"/>
              </a:ext>
            </a:extLst>
          </p:cNvPr>
          <p:cNvSpPr/>
          <p:nvPr/>
        </p:nvSpPr>
        <p:spPr>
          <a:xfrm>
            <a:off x="10888971" y="4030402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439" name="object 215">
            <a:extLst>
              <a:ext uri="{FF2B5EF4-FFF2-40B4-BE49-F238E27FC236}">
                <a16:creationId xmlns:a16="http://schemas.microsoft.com/office/drawing/2014/main" id="{32DBF1BC-2020-5755-21B3-577298E3C6CB}"/>
              </a:ext>
            </a:extLst>
          </p:cNvPr>
          <p:cNvSpPr/>
          <p:nvPr/>
        </p:nvSpPr>
        <p:spPr>
          <a:xfrm>
            <a:off x="10890645" y="572345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440" name="object 216">
            <a:extLst>
              <a:ext uri="{FF2B5EF4-FFF2-40B4-BE49-F238E27FC236}">
                <a16:creationId xmlns:a16="http://schemas.microsoft.com/office/drawing/2014/main" id="{6196DE26-F188-7BBA-BFD5-79FF315BDED5}"/>
              </a:ext>
            </a:extLst>
          </p:cNvPr>
          <p:cNvSpPr/>
          <p:nvPr/>
        </p:nvSpPr>
        <p:spPr>
          <a:xfrm>
            <a:off x="11379314" y="572345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441" name="object 217">
            <a:extLst>
              <a:ext uri="{FF2B5EF4-FFF2-40B4-BE49-F238E27FC236}">
                <a16:creationId xmlns:a16="http://schemas.microsoft.com/office/drawing/2014/main" id="{A25B0A5E-08AE-56E5-7B44-2A03615AB368}"/>
              </a:ext>
            </a:extLst>
          </p:cNvPr>
          <p:cNvSpPr/>
          <p:nvPr/>
        </p:nvSpPr>
        <p:spPr>
          <a:xfrm>
            <a:off x="10400302" y="5723450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442" name="object 218">
            <a:extLst>
              <a:ext uri="{FF2B5EF4-FFF2-40B4-BE49-F238E27FC236}">
                <a16:creationId xmlns:a16="http://schemas.microsoft.com/office/drawing/2014/main" id="{485D9CFE-5BF0-F755-50C0-324850FD5DF6}"/>
              </a:ext>
            </a:extLst>
          </p:cNvPr>
          <p:cNvSpPr/>
          <p:nvPr/>
        </p:nvSpPr>
        <p:spPr>
          <a:xfrm>
            <a:off x="10420385" y="517955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443" name="object 219">
            <a:extLst>
              <a:ext uri="{FF2B5EF4-FFF2-40B4-BE49-F238E27FC236}">
                <a16:creationId xmlns:a16="http://schemas.microsoft.com/office/drawing/2014/main" id="{54B5C99B-F4D3-723C-5E21-0AB78C6A8AAC}"/>
              </a:ext>
            </a:extLst>
          </p:cNvPr>
          <p:cNvSpPr/>
          <p:nvPr/>
        </p:nvSpPr>
        <p:spPr>
          <a:xfrm>
            <a:off x="9930042" y="517955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444" name="object 220">
            <a:extLst>
              <a:ext uri="{FF2B5EF4-FFF2-40B4-BE49-F238E27FC236}">
                <a16:creationId xmlns:a16="http://schemas.microsoft.com/office/drawing/2014/main" id="{D494B882-A1A1-3A73-9000-F45CD3802960}"/>
              </a:ext>
            </a:extLst>
          </p:cNvPr>
          <p:cNvSpPr/>
          <p:nvPr/>
        </p:nvSpPr>
        <p:spPr>
          <a:xfrm>
            <a:off x="11379314" y="517955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  <p:sp>
        <p:nvSpPr>
          <p:cNvPr id="445" name="object 221">
            <a:extLst>
              <a:ext uri="{FF2B5EF4-FFF2-40B4-BE49-F238E27FC236}">
                <a16:creationId xmlns:a16="http://schemas.microsoft.com/office/drawing/2014/main" id="{85D7126F-5C53-73B2-F449-E66D0F4E3146}"/>
              </a:ext>
            </a:extLst>
          </p:cNvPr>
          <p:cNvSpPr/>
          <p:nvPr/>
        </p:nvSpPr>
        <p:spPr>
          <a:xfrm>
            <a:off x="10888971" y="5179555"/>
            <a:ext cx="20081" cy="20081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26117" y="0"/>
                </a:moveTo>
                <a:lnTo>
                  <a:pt x="7539" y="0"/>
                </a:lnTo>
                <a:lnTo>
                  <a:pt x="0" y="7539"/>
                </a:lnTo>
                <a:lnTo>
                  <a:pt x="0" y="26117"/>
                </a:lnTo>
                <a:lnTo>
                  <a:pt x="7539" y="33656"/>
                </a:lnTo>
                <a:lnTo>
                  <a:pt x="16828" y="33656"/>
                </a:lnTo>
                <a:lnTo>
                  <a:pt x="26117" y="33656"/>
                </a:lnTo>
                <a:lnTo>
                  <a:pt x="33656" y="26117"/>
                </a:lnTo>
                <a:lnTo>
                  <a:pt x="33656" y="7539"/>
                </a:lnTo>
                <a:lnTo>
                  <a:pt x="26117" y="0"/>
                </a:lnTo>
                <a:close/>
              </a:path>
            </a:pathLst>
          </a:custGeom>
          <a:solidFill>
            <a:srgbClr val="FFFFFF">
              <a:alpha val="34999"/>
            </a:srgbClr>
          </a:solidFill>
        </p:spPr>
        <p:txBody>
          <a:bodyPr wrap="square" lIns="0" tIns="0" rIns="0" bIns="0" rtlCol="0"/>
          <a:lstStyle/>
          <a:p>
            <a:endParaRPr sz="835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AEEFC7B-7B31-D27F-297F-6AFA33B4BC6F}"/>
              </a:ext>
            </a:extLst>
          </p:cNvPr>
          <p:cNvSpPr txBox="1"/>
          <p:nvPr/>
        </p:nvSpPr>
        <p:spPr>
          <a:xfrm>
            <a:off x="279749" y="1536172"/>
            <a:ext cx="527345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Вот три идеи тем, связанных с изменением климата:</a:t>
            </a:r>
          </a:p>
          <a:p>
            <a:endParaRPr lang="ru-RU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Роль образования в борьбе с изменением климата</a:t>
            </a:r>
            <a:r>
              <a:rPr lang="ru-RU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: Как экологическое образование может способствовать более осознанному и ответственному поведению в отношении окружающей среды?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Влияние изменения климата на здоровье человека</a:t>
            </a:r>
            <a:r>
              <a:rPr lang="ru-RU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: Как изменение климата способствует распространению болезней, ухудшению качества воздуха и других факторов, влияющих на здоровье?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Устойчивые практики в бизнесе как ответ на изменение климата</a:t>
            </a:r>
            <a:r>
              <a:rPr lang="ru-RU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: Как компании могут внедрять устойчивые методы производства и управления для уменьшения своего воздействия на климат?</a:t>
            </a:r>
            <a:endParaRPr lang="en-KZ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9BA592-1AFD-1FB4-DCE6-B497611A0A42}"/>
              </a:ext>
            </a:extLst>
          </p:cNvPr>
          <p:cNvSpPr txBox="1"/>
          <p:nvPr/>
        </p:nvSpPr>
        <p:spPr>
          <a:xfrm>
            <a:off x="5680552" y="817909"/>
            <a:ext cx="6356959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Вот список из 3 темы, связанных с изменением климата, которые могут подойти для социологического исследования:</a:t>
            </a:r>
            <a:endParaRPr lang="en-KZ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Экологическая справедливость и изменение климата</a:t>
            </a:r>
            <a:r>
              <a:rPr lang="ru-RU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: </a:t>
            </a:r>
            <a:r>
              <a:rPr lang="ru-RU" sz="16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Эта тема позволяет исследовать, как изменение климата усиливает социальное неравенство, влияя на наиболее уязвимые группы населения. Исследование может включать в себя анализ распределения ресурсов, доступа к помощи, и последствий изменения климата для бедных и </a:t>
            </a:r>
            <a:r>
              <a:rPr lang="ru-RU" sz="16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маргинализованных</a:t>
            </a:r>
            <a:r>
              <a:rPr lang="ru-RU" sz="16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сообществ.</a:t>
            </a:r>
          </a:p>
          <a:p>
            <a:pPr marL="342900" indent="-342900">
              <a:buFont typeface="+mj-lt"/>
              <a:buAutoNum type="arabicPeriod"/>
            </a:pPr>
            <a:endParaRPr lang="ru-RU" sz="16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Социальное восприятие изменения климата в различных культурах</a:t>
            </a:r>
            <a:r>
              <a:rPr lang="ru-RU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: </a:t>
            </a:r>
            <a:r>
              <a:rPr lang="ru-RU" sz="16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Тема интересна тем, что она позволяет изучить культурные и этнические различия в восприятии изменения климата. Исследование может охватывать, как различные группы реагируют на угрозу и какие факторы влияют на их восприятие и поведение в отношении изменения климата.</a:t>
            </a:r>
          </a:p>
          <a:p>
            <a:pPr marL="342900" indent="-342900">
              <a:buFont typeface="+mj-lt"/>
              <a:buAutoNum type="arabicPeriod"/>
            </a:pPr>
            <a:endParaRPr lang="ru-RU" sz="16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Роль социальных движений в борьбе с изменением климата</a:t>
            </a:r>
            <a:r>
              <a:rPr lang="ru-RU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: </a:t>
            </a:r>
            <a:r>
              <a:rPr lang="ru-RU" sz="16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Эта тема позволит изучить, как активистские группы и социальные движения влияют на изменение государственной политики и общественного сознания по вопросам изменения климата. Исследование может включать анализ стратегий, используемых движениями, и их успехи в привлечении внимания к проблеме.</a:t>
            </a:r>
            <a:endParaRPr lang="ru-RU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41173A-D800-F8EE-30C1-3408EF0C5856}"/>
              </a:ext>
            </a:extLst>
          </p:cNvPr>
          <p:cNvSpPr txBox="1"/>
          <p:nvPr/>
        </p:nvSpPr>
        <p:spPr>
          <a:xfrm>
            <a:off x="273485" y="130781"/>
            <a:ext cx="116450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ТРИ ИДЕИ ТЕМ, СВЯЗАННЫХ С ИЗМЕНЕНИЕМ КЛИМАТА.</a:t>
            </a:r>
            <a:endParaRPr lang="en-KZ" sz="3200" b="1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4596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5FEEF4-F348-3EB9-7037-83C3B576D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5551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D195B9-F40A-73D9-AF20-EAAF26937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" y="1472670"/>
            <a:ext cx="5518603" cy="39126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052F0C-0C42-053C-BC26-0A9A3B880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958" y="1196636"/>
            <a:ext cx="5735062" cy="43964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697F46-FF36-F0A1-124A-FB197F0A272A}"/>
              </a:ext>
            </a:extLst>
          </p:cNvPr>
          <p:cNvSpPr txBox="1"/>
          <p:nvPr/>
        </p:nvSpPr>
        <p:spPr>
          <a:xfrm>
            <a:off x="472440" y="200416"/>
            <a:ext cx="35910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ТРЕНАЖЕР ФГ</a:t>
            </a:r>
            <a:endParaRPr lang="en-KZ" sz="4400" b="1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0002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9FBC77-996E-13D7-CBDB-AFD6EACCEACE}"/>
              </a:ext>
            </a:extLst>
          </p:cNvPr>
          <p:cNvSpPr txBox="1"/>
          <p:nvPr/>
        </p:nvSpPr>
        <p:spPr>
          <a:xfrm>
            <a:off x="3369933" y="1463040"/>
            <a:ext cx="54521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СПАСИБО ЗА ВНИМАНИЕ</a:t>
            </a:r>
            <a:endParaRPr lang="en-KZ" sz="40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6" name="Graphic 5" descr="Speaker phone outline">
            <a:extLst>
              <a:ext uri="{FF2B5EF4-FFF2-40B4-BE49-F238E27FC236}">
                <a16:creationId xmlns:a16="http://schemas.microsoft.com/office/drawing/2014/main" id="{15097BA1-D007-B8BB-034F-7086349248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62008" y="4835152"/>
            <a:ext cx="914400" cy="914400"/>
          </a:xfrm>
          <a:prstGeom prst="rect">
            <a:avLst/>
          </a:prstGeom>
        </p:spPr>
      </p:pic>
      <p:pic>
        <p:nvPicPr>
          <p:cNvPr id="8" name="Graphic 7" descr="Receiver outline">
            <a:extLst>
              <a:ext uri="{FF2B5EF4-FFF2-40B4-BE49-F238E27FC236}">
                <a16:creationId xmlns:a16="http://schemas.microsoft.com/office/drawing/2014/main" id="{BD62C422-91D5-FA63-9B09-CA55563D63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84520" y="2849880"/>
            <a:ext cx="914400" cy="914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1EB8CD7-C3A9-14FA-3F3D-931B26B3FAE7}"/>
              </a:ext>
            </a:extLst>
          </p:cNvPr>
          <p:cNvSpPr/>
          <p:nvPr/>
        </p:nvSpPr>
        <p:spPr>
          <a:xfrm rot="2700000">
            <a:off x="5562600" y="2727960"/>
            <a:ext cx="1158240" cy="11582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Z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B9BFF5-19CA-8528-CF70-9009EEAF121F}"/>
              </a:ext>
            </a:extLst>
          </p:cNvPr>
          <p:cNvSpPr txBox="1"/>
          <p:nvPr/>
        </p:nvSpPr>
        <p:spPr>
          <a:xfrm>
            <a:off x="1219200" y="5932465"/>
            <a:ext cx="2400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+7 702 308 8757</a:t>
            </a:r>
            <a:endParaRPr lang="en-KZ" sz="28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DEB579D-691F-9DDD-2AA4-A9A178EB4B50}"/>
              </a:ext>
            </a:extLst>
          </p:cNvPr>
          <p:cNvGrpSpPr/>
          <p:nvPr/>
        </p:nvGrpSpPr>
        <p:grpSpPr>
          <a:xfrm>
            <a:off x="5322720" y="4948193"/>
            <a:ext cx="1638000" cy="1627567"/>
            <a:chOff x="5322720" y="4948193"/>
            <a:chExt cx="1638000" cy="162756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DC1735E-B7EF-BCAD-BCAD-093640840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22720" y="4948193"/>
              <a:ext cx="1638000" cy="1627567"/>
            </a:xfrm>
            <a:prstGeom prst="rect">
              <a:avLst/>
            </a:prstGeom>
          </p:spPr>
        </p:pic>
        <p:pic>
          <p:nvPicPr>
            <p:cNvPr id="9218" name="Picture 2">
              <a:extLst>
                <a:ext uri="{FF2B5EF4-FFF2-40B4-BE49-F238E27FC236}">
                  <a16:creationId xmlns:a16="http://schemas.microsoft.com/office/drawing/2014/main" id="{B3A9C9FF-A49D-CFC2-8912-318981F735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3720" y="5473976"/>
              <a:ext cx="576000" cy="57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Graphic 14" descr="Email outline">
            <a:extLst>
              <a:ext uri="{FF2B5EF4-FFF2-40B4-BE49-F238E27FC236}">
                <a16:creationId xmlns:a16="http://schemas.microsoft.com/office/drawing/2014/main" id="{21A387F7-1B30-0662-EB9D-CB51EEFBC9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25859" y="4835152"/>
            <a:ext cx="914400" cy="914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11C2B91-28B5-94E4-1E05-11E7EF1839C8}"/>
              </a:ext>
            </a:extLst>
          </p:cNvPr>
          <p:cNvSpPr txBox="1"/>
          <p:nvPr/>
        </p:nvSpPr>
        <p:spPr>
          <a:xfrm>
            <a:off x="7740059" y="5932465"/>
            <a:ext cx="3886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a.yerkinova@amansultan.kz</a:t>
            </a:r>
            <a:endParaRPr lang="en-KZ" sz="28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692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7324" y="1257432"/>
            <a:ext cx="9382956" cy="4101539"/>
            <a:chOff x="2320834" y="2681294"/>
            <a:chExt cx="15725140" cy="68738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20834" y="2684608"/>
              <a:ext cx="15724603" cy="687007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320834" y="2681294"/>
              <a:ext cx="6065520" cy="6873875"/>
            </a:xfrm>
            <a:custGeom>
              <a:avLst/>
              <a:gdLst/>
              <a:ahLst/>
              <a:cxnLst/>
              <a:rect l="l" t="t" r="r" b="b"/>
              <a:pathLst>
                <a:path w="6065520" h="6873875">
                  <a:moveTo>
                    <a:pt x="6065222" y="0"/>
                  </a:moveTo>
                  <a:lnTo>
                    <a:pt x="0" y="0"/>
                  </a:lnTo>
                  <a:lnTo>
                    <a:pt x="0" y="6873391"/>
                  </a:lnTo>
                  <a:lnTo>
                    <a:pt x="6065222" y="6873391"/>
                  </a:lnTo>
                  <a:lnTo>
                    <a:pt x="6065222" y="0"/>
                  </a:lnTo>
                  <a:close/>
                </a:path>
              </a:pathLst>
            </a:custGeom>
            <a:solidFill>
              <a:srgbClr val="282866"/>
            </a:solidFill>
          </p:spPr>
          <p:txBody>
            <a:bodyPr wrap="square" lIns="0" tIns="0" rIns="0" bIns="0" rtlCol="0"/>
            <a:lstStyle/>
            <a:p>
              <a:endParaRPr sz="835"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86288" y="1890599"/>
            <a:ext cx="3043664" cy="1295410"/>
          </a:xfrm>
          <a:prstGeom prst="rect">
            <a:avLst/>
          </a:prstGeom>
        </p:spPr>
        <p:txBody>
          <a:bodyPr vert="horz" wrap="square" lIns="0" tIns="12882" rIns="0" bIns="0" rtlCol="0">
            <a:spAutoFit/>
          </a:bodyPr>
          <a:lstStyle/>
          <a:p>
            <a:pPr marL="7578" marR="3031">
              <a:lnSpc>
                <a:spcPts val="3371"/>
              </a:lnSpc>
              <a:spcBef>
                <a:spcPts val="101"/>
              </a:spcBef>
            </a:pPr>
            <a:r>
              <a:rPr sz="2745" b="1" spc="200" dirty="0">
                <a:solidFill>
                  <a:srgbClr val="FFFFFF"/>
                </a:solidFill>
                <a:latin typeface="IBM Plex Mono"/>
                <a:cs typeface="IBM Plex Mono"/>
              </a:rPr>
              <a:t>АВИАПЕРЕВОЗК</a:t>
            </a:r>
            <a:r>
              <a:rPr sz="2745" b="1" spc="-3" dirty="0">
                <a:solidFill>
                  <a:srgbClr val="FFFFFF"/>
                </a:solidFill>
                <a:latin typeface="IBM Plex Mono"/>
                <a:cs typeface="IBM Plex Mono"/>
              </a:rPr>
              <a:t>И  </a:t>
            </a:r>
            <a:r>
              <a:rPr sz="2745" b="1" spc="200" dirty="0">
                <a:solidFill>
                  <a:srgbClr val="FFFFFF"/>
                </a:solidFill>
                <a:latin typeface="IBM Plex Mono"/>
                <a:cs typeface="IBM Plex Mono"/>
              </a:rPr>
              <a:t>ПАССАЖИРОВ</a:t>
            </a:r>
            <a:endParaRPr sz="2745" dirty="0">
              <a:latin typeface="IBM Plex Mono"/>
              <a:cs typeface="IBM Plex Mono"/>
            </a:endParaRPr>
          </a:p>
          <a:p>
            <a:pPr marL="7578">
              <a:lnSpc>
                <a:spcPts val="3249"/>
              </a:lnSpc>
            </a:pPr>
            <a:r>
              <a:rPr sz="2745" b="1" spc="98" dirty="0">
                <a:solidFill>
                  <a:srgbClr val="EF3654"/>
                </a:solidFill>
                <a:latin typeface="IBM Plex Mono"/>
                <a:cs typeface="IBM Plex Mono"/>
              </a:rPr>
              <a:t>68</a:t>
            </a:r>
            <a:r>
              <a:rPr sz="2745" b="1" spc="382" dirty="0">
                <a:solidFill>
                  <a:srgbClr val="EF3654"/>
                </a:solidFill>
                <a:latin typeface="IBM Plex Mono"/>
                <a:cs typeface="IBM Plex Mono"/>
              </a:rPr>
              <a:t> </a:t>
            </a:r>
            <a:r>
              <a:rPr sz="2745" b="1" spc="200" dirty="0">
                <a:solidFill>
                  <a:srgbClr val="EF3654"/>
                </a:solidFill>
                <a:latin typeface="IBM Plex Mono"/>
                <a:cs typeface="IBM Plex Mono"/>
              </a:rPr>
              <a:t>ЛЕТ</a:t>
            </a:r>
            <a:endParaRPr sz="2745" dirty="0">
              <a:latin typeface="IBM Plex Mono"/>
              <a:cs typeface="IBM Plex Mono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53" b="1" i="0" u="none" strike="noStrike" cap="none">
                <a:solidFill>
                  <a:srgbClr val="00A7D8"/>
                </a:solidFill>
                <a:latin typeface="IBM Plex Mono"/>
                <a:ea typeface="Calibri"/>
                <a:cs typeface="IBM Plex Mono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734">
              <a:spcBef>
                <a:spcPts val="101"/>
              </a:spcBef>
            </a:pPr>
            <a:fld id="{81D60167-4931-47E6-BA6A-407CBD079E47}" type="slidenum">
              <a:rPr lang="ru-RU" spc="6" smtClean="0">
                <a:solidFill>
                  <a:srgbClr val="282866"/>
                </a:solidFill>
              </a:rPr>
              <a:pPr marL="22734">
                <a:spcBef>
                  <a:spcPts val="101"/>
                </a:spcBef>
              </a:pPr>
              <a:t>4</a:t>
            </a:fld>
            <a:endParaRPr spc="6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98233" y="1236301"/>
            <a:ext cx="10684726" cy="4101539"/>
            <a:chOff x="1242761" y="2743178"/>
            <a:chExt cx="17906809" cy="68738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42761" y="2743662"/>
              <a:ext cx="15724602" cy="687339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613265" y="2743178"/>
              <a:ext cx="8536305" cy="6873875"/>
            </a:xfrm>
            <a:custGeom>
              <a:avLst/>
              <a:gdLst/>
              <a:ahLst/>
              <a:cxnLst/>
              <a:rect l="l" t="t" r="r" b="b"/>
              <a:pathLst>
                <a:path w="8536305" h="6873875">
                  <a:moveTo>
                    <a:pt x="8536164" y="0"/>
                  </a:moveTo>
                  <a:lnTo>
                    <a:pt x="0" y="0"/>
                  </a:lnTo>
                  <a:lnTo>
                    <a:pt x="0" y="6873391"/>
                  </a:lnTo>
                  <a:lnTo>
                    <a:pt x="8536164" y="6873391"/>
                  </a:lnTo>
                  <a:lnTo>
                    <a:pt x="8536164" y="0"/>
                  </a:lnTo>
                  <a:close/>
                </a:path>
              </a:pathLst>
            </a:custGeom>
            <a:solidFill>
              <a:srgbClr val="282866"/>
            </a:solidFill>
          </p:spPr>
          <p:txBody>
            <a:bodyPr wrap="square" lIns="0" tIns="0" rIns="0" bIns="0" rtlCol="0"/>
            <a:lstStyle/>
            <a:p>
              <a:endParaRPr sz="835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241260" y="1593998"/>
            <a:ext cx="6274502" cy="696819"/>
          </a:xfrm>
          <a:prstGeom prst="rect">
            <a:avLst/>
          </a:prstGeom>
        </p:spPr>
        <p:txBody>
          <a:bodyPr spcFirstLastPara="1" vert="horz" wrap="square" lIns="0" tIns="6820" rIns="0" bIns="0" rtlCol="0" anchor="ctr" anchorCtr="0">
            <a:spAutoFit/>
          </a:bodyPr>
          <a:lstStyle/>
          <a:p>
            <a:pPr marL="7578">
              <a:lnSpc>
                <a:spcPct val="100000"/>
              </a:lnSpc>
              <a:spcBef>
                <a:spcPts val="54"/>
              </a:spcBef>
            </a:pPr>
            <a:r>
              <a:rPr spc="200" dirty="0">
                <a:solidFill>
                  <a:schemeClr val="bg1"/>
                </a:solidFill>
              </a:rPr>
              <a:t>ТЕЛЕФОН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53" b="1" i="0" u="none" strike="noStrike" cap="none">
                <a:solidFill>
                  <a:srgbClr val="00A7D8"/>
                </a:solidFill>
                <a:latin typeface="IBM Plex Mono"/>
                <a:ea typeface="Calibri"/>
                <a:cs typeface="IBM Plex Mono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734">
              <a:spcBef>
                <a:spcPts val="101"/>
              </a:spcBef>
            </a:pPr>
            <a:fld id="{81D60167-4931-47E6-BA6A-407CBD079E47}" type="slidenum">
              <a:rPr lang="ru-RU" spc="6" smtClean="0">
                <a:solidFill>
                  <a:srgbClr val="282866"/>
                </a:solidFill>
              </a:rPr>
              <a:pPr marL="22734">
                <a:spcBef>
                  <a:spcPts val="101"/>
                </a:spcBef>
              </a:pPr>
              <a:t>5</a:t>
            </a:fld>
            <a:endParaRPr spc="6" dirty="0"/>
          </a:p>
        </p:txBody>
      </p:sp>
      <p:sp>
        <p:nvSpPr>
          <p:cNvPr id="6" name="object 6"/>
          <p:cNvSpPr txBox="1"/>
          <p:nvPr/>
        </p:nvSpPr>
        <p:spPr>
          <a:xfrm>
            <a:off x="7241260" y="2308389"/>
            <a:ext cx="1425024" cy="429310"/>
          </a:xfrm>
          <a:prstGeom prst="rect">
            <a:avLst/>
          </a:prstGeom>
        </p:spPr>
        <p:txBody>
          <a:bodyPr vert="horz" wrap="square" lIns="0" tIns="6820" rIns="0" bIns="0" rtlCol="0">
            <a:spAutoFit/>
          </a:bodyPr>
          <a:lstStyle/>
          <a:p>
            <a:pPr marL="7578">
              <a:spcBef>
                <a:spcPts val="54"/>
              </a:spcBef>
            </a:pPr>
            <a:r>
              <a:rPr sz="2745" b="1" spc="98" dirty="0">
                <a:solidFill>
                  <a:srgbClr val="EF3654"/>
                </a:solidFill>
                <a:latin typeface="IBM Plex Mono"/>
                <a:cs typeface="IBM Plex Mono"/>
              </a:rPr>
              <a:t>50</a:t>
            </a:r>
            <a:r>
              <a:rPr sz="2745" b="1" spc="352" dirty="0">
                <a:solidFill>
                  <a:srgbClr val="EF3654"/>
                </a:solidFill>
                <a:latin typeface="IBM Plex Mono"/>
                <a:cs typeface="IBM Plex Mono"/>
              </a:rPr>
              <a:t> </a:t>
            </a:r>
            <a:r>
              <a:rPr sz="2745" b="1" spc="200" dirty="0">
                <a:solidFill>
                  <a:srgbClr val="EF3654"/>
                </a:solidFill>
                <a:latin typeface="IBM Plex Mono"/>
                <a:cs typeface="IBM Plex Mono"/>
              </a:rPr>
              <a:t>ЛЕТ</a:t>
            </a:r>
            <a:endParaRPr sz="2745" dirty="0">
              <a:latin typeface="IBM Plex Mono"/>
              <a:cs typeface="IBM Plex Mon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36840" y="1244198"/>
            <a:ext cx="9382636" cy="4102016"/>
            <a:chOff x="2320834" y="2680010"/>
            <a:chExt cx="15724604" cy="68746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20834" y="2681294"/>
              <a:ext cx="15724603" cy="687339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582918" y="2680010"/>
              <a:ext cx="7462520" cy="6873875"/>
            </a:xfrm>
            <a:custGeom>
              <a:avLst/>
              <a:gdLst/>
              <a:ahLst/>
              <a:cxnLst/>
              <a:rect l="l" t="t" r="r" b="b"/>
              <a:pathLst>
                <a:path w="7462520" h="6873875">
                  <a:moveTo>
                    <a:pt x="7461964" y="0"/>
                  </a:moveTo>
                  <a:lnTo>
                    <a:pt x="0" y="0"/>
                  </a:lnTo>
                  <a:lnTo>
                    <a:pt x="0" y="6873391"/>
                  </a:lnTo>
                  <a:lnTo>
                    <a:pt x="7461964" y="6873391"/>
                  </a:lnTo>
                  <a:lnTo>
                    <a:pt x="7461964" y="0"/>
                  </a:lnTo>
                  <a:close/>
                </a:path>
              </a:pathLst>
            </a:custGeom>
            <a:solidFill>
              <a:srgbClr val="282866"/>
            </a:solidFill>
          </p:spPr>
          <p:txBody>
            <a:bodyPr wrap="square" lIns="0" tIns="0" rIns="0" bIns="0" rtlCol="0"/>
            <a:lstStyle/>
            <a:p>
              <a:endParaRPr sz="835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501258" y="1511786"/>
            <a:ext cx="5525641" cy="696819"/>
          </a:xfrm>
          <a:prstGeom prst="rect">
            <a:avLst/>
          </a:prstGeom>
        </p:spPr>
        <p:txBody>
          <a:bodyPr spcFirstLastPara="1" vert="horz" wrap="square" lIns="0" tIns="6820" rIns="0" bIns="0" rtlCol="0" anchor="ctr" anchorCtr="0">
            <a:spAutoFit/>
          </a:bodyPr>
          <a:lstStyle/>
          <a:p>
            <a:pPr marL="7578">
              <a:lnSpc>
                <a:spcPct val="100000"/>
              </a:lnSpc>
              <a:spcBef>
                <a:spcPts val="54"/>
              </a:spcBef>
            </a:pPr>
            <a:r>
              <a:rPr spc="200" dirty="0">
                <a:solidFill>
                  <a:schemeClr val="bg1"/>
                </a:solidFill>
              </a:rPr>
              <a:t>ЭЛЕКТРИЧЕСТВО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293089" y="2621038"/>
            <a:ext cx="1425024" cy="429310"/>
          </a:xfrm>
          <a:prstGeom prst="rect">
            <a:avLst/>
          </a:prstGeom>
        </p:spPr>
        <p:txBody>
          <a:bodyPr vert="horz" wrap="square" lIns="0" tIns="6820" rIns="0" bIns="0" rtlCol="0">
            <a:spAutoFit/>
          </a:bodyPr>
          <a:lstStyle/>
          <a:p>
            <a:pPr marL="7578">
              <a:spcBef>
                <a:spcPts val="54"/>
              </a:spcBef>
            </a:pPr>
            <a:r>
              <a:rPr sz="2745" b="1" spc="98" dirty="0">
                <a:solidFill>
                  <a:srgbClr val="EF3654"/>
                </a:solidFill>
                <a:latin typeface="IBM Plex Mono"/>
                <a:cs typeface="IBM Plex Mono"/>
              </a:rPr>
              <a:t>48</a:t>
            </a:r>
            <a:r>
              <a:rPr lang="en-US" sz="2745" b="1" spc="352" dirty="0">
                <a:solidFill>
                  <a:srgbClr val="EF3654"/>
                </a:solidFill>
                <a:latin typeface="IBM Plex Mono"/>
                <a:cs typeface="IBM Plex Mono"/>
              </a:rPr>
              <a:t> </a:t>
            </a:r>
            <a:r>
              <a:rPr sz="2745" b="1" spc="200" dirty="0">
                <a:solidFill>
                  <a:srgbClr val="EF3654"/>
                </a:solidFill>
                <a:latin typeface="IBM Plex Mono"/>
                <a:cs typeface="IBM Plex Mono"/>
              </a:rPr>
              <a:t>ЛЕТ</a:t>
            </a:r>
            <a:endParaRPr sz="2745" dirty="0">
              <a:latin typeface="IBM Plex Mono"/>
              <a:cs typeface="IBM Plex Mon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2843" y="1227748"/>
            <a:ext cx="9382635" cy="4101539"/>
            <a:chOff x="2320834" y="2681294"/>
            <a:chExt cx="15724602" cy="68738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57873" y="2681294"/>
              <a:ext cx="12687563" cy="571113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320834" y="2681294"/>
              <a:ext cx="5207000" cy="6873875"/>
            </a:xfrm>
            <a:custGeom>
              <a:avLst/>
              <a:gdLst/>
              <a:ahLst/>
              <a:cxnLst/>
              <a:rect l="l" t="t" r="r" b="b"/>
              <a:pathLst>
                <a:path w="5207000" h="6873875">
                  <a:moveTo>
                    <a:pt x="5206984" y="0"/>
                  </a:moveTo>
                  <a:lnTo>
                    <a:pt x="0" y="0"/>
                  </a:lnTo>
                  <a:lnTo>
                    <a:pt x="0" y="6873391"/>
                  </a:lnTo>
                  <a:lnTo>
                    <a:pt x="5206984" y="6873391"/>
                  </a:lnTo>
                  <a:lnTo>
                    <a:pt x="5206984" y="0"/>
                  </a:lnTo>
                  <a:close/>
                </a:path>
              </a:pathLst>
            </a:custGeom>
            <a:solidFill>
              <a:srgbClr val="282866"/>
            </a:solidFill>
          </p:spPr>
          <p:txBody>
            <a:bodyPr wrap="square" lIns="0" tIns="0" rIns="0" bIns="0" rtlCol="0"/>
            <a:lstStyle/>
            <a:p>
              <a:endParaRPr sz="835"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-232978" y="2630812"/>
            <a:ext cx="5003799" cy="1295410"/>
          </a:xfrm>
          <a:prstGeom prst="rect">
            <a:avLst/>
          </a:prstGeom>
        </p:spPr>
        <p:txBody>
          <a:bodyPr vert="horz" wrap="square" lIns="0" tIns="12882" rIns="0" bIns="0" rtlCol="0">
            <a:spAutoFit/>
          </a:bodyPr>
          <a:lstStyle/>
          <a:p>
            <a:pPr marL="7578" marR="3031" algn="ctr">
              <a:lnSpc>
                <a:spcPts val="3371"/>
              </a:lnSpc>
              <a:spcBef>
                <a:spcPts val="101"/>
              </a:spcBef>
            </a:pPr>
            <a:r>
              <a:rPr sz="4000" b="1" spc="200" dirty="0">
                <a:solidFill>
                  <a:srgbClr val="FFFFFF"/>
                </a:solidFill>
                <a:latin typeface="IBM Plex Mono"/>
                <a:cs typeface="IBM Plex Mono"/>
              </a:rPr>
              <a:t>ПЕРСОНАЛЬНЫ</a:t>
            </a:r>
            <a:r>
              <a:rPr sz="4000" b="1" spc="-3" dirty="0">
                <a:solidFill>
                  <a:srgbClr val="FFFFFF"/>
                </a:solidFill>
                <a:latin typeface="IBM Plex Mono"/>
                <a:cs typeface="IBM Plex Mono"/>
              </a:rPr>
              <a:t>Й  </a:t>
            </a:r>
            <a:r>
              <a:rPr sz="4000" b="1" spc="200" dirty="0">
                <a:solidFill>
                  <a:srgbClr val="FFFFFF"/>
                </a:solidFill>
                <a:latin typeface="IBM Plex Mono"/>
                <a:cs typeface="IBM Plex Mono"/>
              </a:rPr>
              <a:t>КОМПЬЮТЕР</a:t>
            </a:r>
            <a:endParaRPr sz="4000" dirty="0">
              <a:latin typeface="IBM Plex Mono"/>
              <a:cs typeface="IBM Plex Mono"/>
            </a:endParaRPr>
          </a:p>
          <a:p>
            <a:pPr marL="7578" algn="ctr">
              <a:lnSpc>
                <a:spcPts val="3249"/>
              </a:lnSpc>
            </a:pPr>
            <a:r>
              <a:rPr sz="2745" b="1" spc="98" dirty="0">
                <a:solidFill>
                  <a:srgbClr val="EF3654"/>
                </a:solidFill>
                <a:latin typeface="IBM Plex Mono"/>
                <a:cs typeface="IBM Plex Mono"/>
              </a:rPr>
              <a:t>14</a:t>
            </a:r>
            <a:r>
              <a:rPr sz="2745" b="1" spc="382" dirty="0">
                <a:solidFill>
                  <a:srgbClr val="EF3654"/>
                </a:solidFill>
                <a:latin typeface="IBM Plex Mono"/>
                <a:cs typeface="IBM Plex Mono"/>
              </a:rPr>
              <a:t> </a:t>
            </a:r>
            <a:r>
              <a:rPr sz="2745" b="1" spc="200" dirty="0">
                <a:solidFill>
                  <a:srgbClr val="EF3654"/>
                </a:solidFill>
                <a:latin typeface="IBM Plex Mono"/>
                <a:cs typeface="IBM Plex Mono"/>
              </a:rPr>
              <a:t>ЛЕТ</a:t>
            </a:r>
            <a:endParaRPr sz="2745" dirty="0">
              <a:latin typeface="IBM Plex Mono"/>
              <a:cs typeface="IBM Plex Mono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53" b="1" i="0" u="none" strike="noStrike" cap="none">
                <a:solidFill>
                  <a:srgbClr val="00A7D8"/>
                </a:solidFill>
                <a:latin typeface="IBM Plex Mono"/>
                <a:ea typeface="Calibri"/>
                <a:cs typeface="IBM Plex Mono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734">
              <a:spcBef>
                <a:spcPts val="101"/>
              </a:spcBef>
            </a:pPr>
            <a:fld id="{81D60167-4931-47E6-BA6A-407CBD079E47}" type="slidenum">
              <a:rPr lang="ru-RU" spc="6" smtClean="0">
                <a:solidFill>
                  <a:srgbClr val="282866"/>
                </a:solidFill>
              </a:rPr>
              <a:pPr marL="22734">
                <a:spcBef>
                  <a:spcPts val="101"/>
                </a:spcBef>
              </a:pPr>
              <a:t>7</a:t>
            </a:fld>
            <a:endParaRPr spc="6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378230"/>
            <a:ext cx="11996708" cy="4101539"/>
            <a:chOff x="2320834" y="2681294"/>
            <a:chExt cx="20105595" cy="68738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17655" y="2681294"/>
              <a:ext cx="11208774" cy="554408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320834" y="2681294"/>
              <a:ext cx="7675245" cy="6873875"/>
            </a:xfrm>
            <a:custGeom>
              <a:avLst/>
              <a:gdLst/>
              <a:ahLst/>
              <a:cxnLst/>
              <a:rect l="l" t="t" r="r" b="b"/>
              <a:pathLst>
                <a:path w="7675245" h="6873875">
                  <a:moveTo>
                    <a:pt x="7675121" y="0"/>
                  </a:moveTo>
                  <a:lnTo>
                    <a:pt x="0" y="0"/>
                  </a:lnTo>
                  <a:lnTo>
                    <a:pt x="0" y="6873391"/>
                  </a:lnTo>
                  <a:lnTo>
                    <a:pt x="7675121" y="6873391"/>
                  </a:lnTo>
                  <a:lnTo>
                    <a:pt x="7675121" y="0"/>
                  </a:lnTo>
                  <a:close/>
                </a:path>
              </a:pathLst>
            </a:custGeom>
            <a:solidFill>
              <a:srgbClr val="282866"/>
            </a:solidFill>
          </p:spPr>
          <p:txBody>
            <a:bodyPr wrap="square" lIns="0" tIns="0" rIns="0" bIns="0" rtlCol="0"/>
            <a:lstStyle/>
            <a:p>
              <a:endParaRPr sz="835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69858" y="1553332"/>
            <a:ext cx="4009846" cy="1373928"/>
          </a:xfrm>
          <a:prstGeom prst="rect">
            <a:avLst/>
          </a:prstGeom>
        </p:spPr>
        <p:txBody>
          <a:bodyPr spcFirstLastPara="1" vert="horz" wrap="square" lIns="0" tIns="6820" rIns="0" bIns="0" rtlCol="0" anchor="ctr" anchorCtr="0">
            <a:spAutoFit/>
          </a:bodyPr>
          <a:lstStyle/>
          <a:p>
            <a:pPr marL="7578">
              <a:lnSpc>
                <a:spcPct val="100000"/>
              </a:lnSpc>
              <a:spcBef>
                <a:spcPts val="54"/>
              </a:spcBef>
            </a:pPr>
            <a:r>
              <a:rPr spc="176" dirty="0">
                <a:solidFill>
                  <a:schemeClr val="bg1"/>
                </a:solidFill>
              </a:rPr>
              <a:t>МОБИЛЬНЫЙ</a:t>
            </a:r>
            <a:r>
              <a:rPr spc="373" dirty="0">
                <a:solidFill>
                  <a:schemeClr val="bg1"/>
                </a:solidFill>
              </a:rPr>
              <a:t> </a:t>
            </a:r>
            <a:r>
              <a:rPr spc="200" dirty="0">
                <a:solidFill>
                  <a:schemeClr val="bg1"/>
                </a:solidFill>
              </a:rPr>
              <a:t>ТЕЛЕФОН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53" b="1" i="0" u="none" strike="noStrike" cap="none">
                <a:solidFill>
                  <a:srgbClr val="00A7D8"/>
                </a:solidFill>
                <a:latin typeface="IBM Plex Mono"/>
                <a:ea typeface="Calibri"/>
                <a:cs typeface="IBM Plex Mono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734">
              <a:spcBef>
                <a:spcPts val="101"/>
              </a:spcBef>
            </a:pPr>
            <a:fld id="{81D60167-4931-47E6-BA6A-407CBD079E47}" type="slidenum">
              <a:rPr lang="ru-RU" spc="6" smtClean="0">
                <a:solidFill>
                  <a:srgbClr val="282866"/>
                </a:solidFill>
              </a:rPr>
              <a:pPr marL="22734">
                <a:spcBef>
                  <a:spcPts val="101"/>
                </a:spcBef>
              </a:pPr>
              <a:t>8</a:t>
            </a:fld>
            <a:endParaRPr spc="6" dirty="0"/>
          </a:p>
        </p:txBody>
      </p:sp>
      <p:sp>
        <p:nvSpPr>
          <p:cNvPr id="6" name="object 6"/>
          <p:cNvSpPr txBox="1"/>
          <p:nvPr/>
        </p:nvSpPr>
        <p:spPr>
          <a:xfrm>
            <a:off x="1610767" y="3102362"/>
            <a:ext cx="1425024" cy="429310"/>
          </a:xfrm>
          <a:prstGeom prst="rect">
            <a:avLst/>
          </a:prstGeom>
        </p:spPr>
        <p:txBody>
          <a:bodyPr vert="horz" wrap="square" lIns="0" tIns="6820" rIns="0" bIns="0" rtlCol="0">
            <a:spAutoFit/>
          </a:bodyPr>
          <a:lstStyle/>
          <a:p>
            <a:pPr marL="7578">
              <a:spcBef>
                <a:spcPts val="54"/>
              </a:spcBef>
            </a:pPr>
            <a:r>
              <a:rPr sz="2745" b="1" spc="98" dirty="0">
                <a:solidFill>
                  <a:srgbClr val="EF3654"/>
                </a:solidFill>
                <a:latin typeface="IBM Plex Mono"/>
                <a:cs typeface="IBM Plex Mono"/>
              </a:rPr>
              <a:t>12</a:t>
            </a:r>
            <a:r>
              <a:rPr sz="2745" b="1" spc="352" dirty="0">
                <a:solidFill>
                  <a:srgbClr val="EF3654"/>
                </a:solidFill>
                <a:latin typeface="IBM Plex Mono"/>
                <a:cs typeface="IBM Plex Mono"/>
              </a:rPr>
              <a:t> </a:t>
            </a:r>
            <a:r>
              <a:rPr sz="2745" b="1" spc="200" dirty="0">
                <a:solidFill>
                  <a:srgbClr val="EF3654"/>
                </a:solidFill>
                <a:latin typeface="IBM Plex Mono"/>
                <a:cs typeface="IBM Plex Mono"/>
              </a:rPr>
              <a:t>ЛЕТ</a:t>
            </a:r>
            <a:endParaRPr sz="2745" dirty="0">
              <a:latin typeface="IBM Plex Mono"/>
              <a:cs typeface="IBM Plex Mon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90624" y="1243993"/>
            <a:ext cx="9382956" cy="4101539"/>
            <a:chOff x="2320834" y="2681294"/>
            <a:chExt cx="15725140" cy="68738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20834" y="2681294"/>
              <a:ext cx="15724603" cy="687339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320834" y="2681294"/>
              <a:ext cx="4567555" cy="6873875"/>
            </a:xfrm>
            <a:custGeom>
              <a:avLst/>
              <a:gdLst/>
              <a:ahLst/>
              <a:cxnLst/>
              <a:rect l="l" t="t" r="r" b="b"/>
              <a:pathLst>
                <a:path w="4567555" h="6873875">
                  <a:moveTo>
                    <a:pt x="4567512" y="0"/>
                  </a:moveTo>
                  <a:lnTo>
                    <a:pt x="0" y="0"/>
                  </a:lnTo>
                  <a:lnTo>
                    <a:pt x="0" y="6873391"/>
                  </a:lnTo>
                  <a:lnTo>
                    <a:pt x="4567512" y="6873391"/>
                  </a:lnTo>
                  <a:lnTo>
                    <a:pt x="4567512" y="0"/>
                  </a:lnTo>
                  <a:close/>
                </a:path>
              </a:pathLst>
            </a:custGeom>
            <a:solidFill>
              <a:srgbClr val="282866"/>
            </a:solidFill>
          </p:spPr>
          <p:txBody>
            <a:bodyPr wrap="square" lIns="0" tIns="0" rIns="0" bIns="0" rtlCol="0"/>
            <a:lstStyle/>
            <a:p>
              <a:endParaRPr sz="835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38200" y="1834852"/>
            <a:ext cx="4003166" cy="696819"/>
          </a:xfrm>
          <a:prstGeom prst="rect">
            <a:avLst/>
          </a:prstGeom>
        </p:spPr>
        <p:txBody>
          <a:bodyPr spcFirstLastPara="1" vert="horz" wrap="square" lIns="0" tIns="6820" rIns="0" bIns="0" rtlCol="0" anchor="ctr" anchorCtr="0">
            <a:spAutoFit/>
          </a:bodyPr>
          <a:lstStyle/>
          <a:p>
            <a:pPr marL="7578">
              <a:lnSpc>
                <a:spcPct val="100000"/>
              </a:lnSpc>
              <a:spcBef>
                <a:spcPts val="54"/>
              </a:spcBef>
            </a:pPr>
            <a:r>
              <a:rPr spc="200" dirty="0">
                <a:solidFill>
                  <a:schemeClr val="bg1"/>
                </a:solidFill>
              </a:rPr>
              <a:t>FACEBOOK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53" b="1" i="0" u="none" strike="noStrike" cap="none">
                <a:solidFill>
                  <a:srgbClr val="00A7D8"/>
                </a:solidFill>
                <a:latin typeface="IBM Plex Mono"/>
                <a:ea typeface="Calibri"/>
                <a:cs typeface="IBM Plex Mono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734">
              <a:spcBef>
                <a:spcPts val="101"/>
              </a:spcBef>
            </a:pPr>
            <a:fld id="{81D60167-4931-47E6-BA6A-407CBD079E47}" type="slidenum">
              <a:rPr lang="ru-RU" spc="6" smtClean="0">
                <a:solidFill>
                  <a:srgbClr val="282866"/>
                </a:solidFill>
              </a:rPr>
              <a:pPr marL="22734">
                <a:spcBef>
                  <a:spcPts val="101"/>
                </a:spcBef>
              </a:pPr>
              <a:t>9</a:t>
            </a:fld>
            <a:endParaRPr spc="6" dirty="0"/>
          </a:p>
        </p:txBody>
      </p:sp>
      <p:sp>
        <p:nvSpPr>
          <p:cNvPr id="6" name="object 6"/>
          <p:cNvSpPr txBox="1"/>
          <p:nvPr/>
        </p:nvSpPr>
        <p:spPr>
          <a:xfrm>
            <a:off x="1778112" y="2531671"/>
            <a:ext cx="1425024" cy="429310"/>
          </a:xfrm>
          <a:prstGeom prst="rect">
            <a:avLst/>
          </a:prstGeom>
        </p:spPr>
        <p:txBody>
          <a:bodyPr vert="horz" wrap="square" lIns="0" tIns="6820" rIns="0" bIns="0" rtlCol="0">
            <a:spAutoFit/>
          </a:bodyPr>
          <a:lstStyle/>
          <a:p>
            <a:pPr marL="7578">
              <a:spcBef>
                <a:spcPts val="54"/>
              </a:spcBef>
            </a:pPr>
            <a:r>
              <a:rPr sz="2745" b="1" spc="-3" dirty="0">
                <a:solidFill>
                  <a:srgbClr val="EF3654"/>
                </a:solidFill>
                <a:latin typeface="IBM Plex Mono"/>
                <a:cs typeface="IBM Plex Mono"/>
              </a:rPr>
              <a:t>3</a:t>
            </a:r>
            <a:r>
              <a:rPr sz="2745" b="1" spc="352" dirty="0">
                <a:solidFill>
                  <a:srgbClr val="EF3654"/>
                </a:solidFill>
                <a:latin typeface="IBM Plex Mono"/>
                <a:cs typeface="IBM Plex Mono"/>
              </a:rPr>
              <a:t> </a:t>
            </a:r>
            <a:r>
              <a:rPr sz="2745" b="1" spc="200" dirty="0">
                <a:solidFill>
                  <a:srgbClr val="EF3654"/>
                </a:solidFill>
                <a:latin typeface="IBM Plex Mono"/>
                <a:cs typeface="IBM Plex Mono"/>
              </a:rPr>
              <a:t>ГОДА</a:t>
            </a:r>
            <a:endParaRPr sz="2745" dirty="0">
              <a:latin typeface="IBM Plex Mono"/>
              <a:cs typeface="IBM Plex Mon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</TotalTime>
  <Words>1059</Words>
  <Application>Microsoft Macintosh PowerPoint</Application>
  <PresentationFormat>Widescreen</PresentationFormat>
  <Paragraphs>175</Paragraphs>
  <Slides>33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Aptos</vt:lpstr>
      <vt:lpstr>Aptos Display</vt:lpstr>
      <vt:lpstr>Arial</vt:lpstr>
      <vt:lpstr>Arial Narrow</vt:lpstr>
      <vt:lpstr>Calibri</vt:lpstr>
      <vt:lpstr>Calibri,Bold</vt:lpstr>
      <vt:lpstr>IBM Plex Mono</vt:lpstr>
      <vt:lpstr>IBM Plex Mono Medium</vt:lpstr>
      <vt:lpstr>IBM Plex Mono SemiBold</vt:lpstr>
      <vt:lpstr>Nunito</vt:lpstr>
      <vt:lpstr>Wingdings</vt:lpstr>
      <vt:lpstr>Office Theme</vt:lpstr>
      <vt:lpstr>Функциональная грамотность в эпоху Искусственного интеллекта</vt:lpstr>
      <vt:lpstr>PowerPoint Presentation</vt:lpstr>
      <vt:lpstr>PowerPoint Presentation</vt:lpstr>
      <vt:lpstr>PowerPoint Presentation</vt:lpstr>
      <vt:lpstr>ТЕЛЕФОН</vt:lpstr>
      <vt:lpstr>ЭЛЕКТРИЧЕСТВО</vt:lpstr>
      <vt:lpstr>PowerPoint Presentation</vt:lpstr>
      <vt:lpstr>МОБИЛЬНЫЙ ТЕЛЕФОН</vt:lpstr>
      <vt:lpstr>FACEBOOK</vt:lpstr>
      <vt:lpstr>INSTAGRAM</vt:lpstr>
      <vt:lpstr>TikTok</vt:lpstr>
      <vt:lpstr>ЧАТ GPT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Возможности ИИ в образовании</vt:lpstr>
      <vt:lpstr>Course Factory.net</vt:lpstr>
      <vt:lpstr>Magic School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Асем Еркинова</dc:creator>
  <cp:lastModifiedBy>Асем Еркинова</cp:lastModifiedBy>
  <cp:revision>1</cp:revision>
  <dcterms:created xsi:type="dcterms:W3CDTF">2024-08-13T05:53:17Z</dcterms:created>
  <dcterms:modified xsi:type="dcterms:W3CDTF">2024-08-14T08:45:40Z</dcterms:modified>
</cp:coreProperties>
</file>