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jzcNEniSj6N8++d6c39l4PQqqh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f1edb94e6f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f1edb94e6f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2f1edb94e6f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ru-R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f1edb94e6f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2f1edb94e6f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f1edb94e6f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f1edb94e6f_0_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2f1edb94e6f_0_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ru-R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f1edb94e6f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f1edb94e6f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g2f1edb94e6f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ru-R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f07c8f414d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f07c8f414d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g2f07c8f414d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ru-R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f07c8f414d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f07c8f414d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2f07c8f414d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15" name="Shape 15"/>
        <p:cNvGrpSpPr/>
        <p:nvPr/>
      </p:nvGrpSpPr>
      <p:grpSpPr>
        <a:xfrm>
          <a:off x="0" y="0"/>
          <a:ext cx="0" cy="0"/>
          <a:chOff x="0" y="0"/>
          <a:chExt cx="0" cy="0"/>
        </a:xfrm>
      </p:grpSpPr>
      <p:sp>
        <p:nvSpPr>
          <p:cNvPr id="16" name="Google Shape;1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9" name="Shape 69"/>
        <p:cNvGrpSpPr/>
        <p:nvPr/>
      </p:nvGrpSpPr>
      <p:grpSpPr>
        <a:xfrm>
          <a:off x="0" y="0"/>
          <a:ext cx="0" cy="0"/>
          <a:chOff x="0" y="0"/>
          <a:chExt cx="0" cy="0"/>
        </a:xfrm>
      </p:grpSpPr>
      <p:sp>
        <p:nvSpPr>
          <p:cNvPr id="70" name="Google Shape;70;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1"/>
          <p:cNvSpPr/>
          <p:nvPr>
            <p:ph idx="2" type="pic"/>
          </p:nvPr>
        </p:nvSpPr>
        <p:spPr>
          <a:xfrm>
            <a:off x="5183188" y="987425"/>
            <a:ext cx="6172200" cy="4873625"/>
          </a:xfrm>
          <a:prstGeom prst="rect">
            <a:avLst/>
          </a:prstGeom>
          <a:noFill/>
          <a:ln>
            <a:noFill/>
          </a:ln>
        </p:spPr>
      </p:sp>
      <p:sp>
        <p:nvSpPr>
          <p:cNvPr id="72" name="Google Shape;72;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6" name="Shape 76"/>
        <p:cNvGrpSpPr/>
        <p:nvPr/>
      </p:nvGrpSpPr>
      <p:grpSpPr>
        <a:xfrm>
          <a:off x="0" y="0"/>
          <a:ext cx="0" cy="0"/>
          <a:chOff x="0" y="0"/>
          <a:chExt cx="0" cy="0"/>
        </a:xfrm>
      </p:grpSpPr>
      <p:sp>
        <p:nvSpPr>
          <p:cNvPr id="77" name="Google Shape;77;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82" name="Shape 82"/>
        <p:cNvGrpSpPr/>
        <p:nvPr/>
      </p:nvGrpSpPr>
      <p:grpSpPr>
        <a:xfrm>
          <a:off x="0" y="0"/>
          <a:ext cx="0" cy="0"/>
          <a:chOff x="0" y="0"/>
          <a:chExt cx="0" cy="0"/>
        </a:xfrm>
      </p:grpSpPr>
      <p:sp>
        <p:nvSpPr>
          <p:cNvPr id="83" name="Google Shape;83;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9" name="Shape 19"/>
        <p:cNvGrpSpPr/>
        <p:nvPr/>
      </p:nvGrpSpPr>
      <p:grpSpPr>
        <a:xfrm>
          <a:off x="0" y="0"/>
          <a:ext cx="0" cy="0"/>
          <a:chOff x="0" y="0"/>
          <a:chExt cx="0" cy="0"/>
        </a:xfrm>
      </p:grpSpPr>
      <p:sp>
        <p:nvSpPr>
          <p:cNvPr id="20" name="Google Shape;20;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5" name="Shape 25"/>
        <p:cNvGrpSpPr/>
        <p:nvPr/>
      </p:nvGrpSpPr>
      <p:grpSpPr>
        <a:xfrm>
          <a:off x="0" y="0"/>
          <a:ext cx="0" cy="0"/>
          <a:chOff x="0" y="0"/>
          <a:chExt cx="0" cy="0"/>
        </a:xfrm>
      </p:grpSpPr>
      <p:sp>
        <p:nvSpPr>
          <p:cNvPr id="26" name="Google Shape;2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15"/>
          <p:cNvSpPr txBox="1"/>
          <p:nvPr>
            <p:ph type="title"/>
          </p:nvPr>
        </p:nvSpPr>
        <p:spPr>
          <a:xfrm>
            <a:off x="629200" y="984967"/>
            <a:ext cx="10962800" cy="1023600"/>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3200"/>
              <a:buFont typeface="Calibri"/>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33" name="Google Shape;33;p15"/>
          <p:cNvSpPr txBox="1"/>
          <p:nvPr>
            <p:ph idx="1" type="body"/>
          </p:nvPr>
        </p:nvSpPr>
        <p:spPr>
          <a:xfrm>
            <a:off x="629200" y="2558767"/>
            <a:ext cx="10962800" cy="3613600"/>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2133"/>
              </a:spcBef>
              <a:spcAft>
                <a:spcPts val="0"/>
              </a:spcAft>
              <a:buClr>
                <a:schemeClr val="dk1"/>
              </a:buClr>
              <a:buSzPts val="1400"/>
              <a:buChar char="○"/>
              <a:defRPr/>
            </a:lvl2pPr>
            <a:lvl3pPr indent="-317500" lvl="2" marL="1371600" algn="l">
              <a:lnSpc>
                <a:spcPct val="90000"/>
              </a:lnSpc>
              <a:spcBef>
                <a:spcPts val="2133"/>
              </a:spcBef>
              <a:spcAft>
                <a:spcPts val="0"/>
              </a:spcAft>
              <a:buClr>
                <a:schemeClr val="dk1"/>
              </a:buClr>
              <a:buSzPts val="1400"/>
              <a:buChar char="■"/>
              <a:defRPr/>
            </a:lvl3pPr>
            <a:lvl4pPr indent="-317500" lvl="3" marL="1828800" algn="l">
              <a:lnSpc>
                <a:spcPct val="90000"/>
              </a:lnSpc>
              <a:spcBef>
                <a:spcPts val="2133"/>
              </a:spcBef>
              <a:spcAft>
                <a:spcPts val="0"/>
              </a:spcAft>
              <a:buClr>
                <a:schemeClr val="dk1"/>
              </a:buClr>
              <a:buSzPts val="1400"/>
              <a:buChar char="●"/>
              <a:defRPr/>
            </a:lvl4pPr>
            <a:lvl5pPr indent="-317500" lvl="4" marL="2286000" algn="l">
              <a:lnSpc>
                <a:spcPct val="90000"/>
              </a:lnSpc>
              <a:spcBef>
                <a:spcPts val="2133"/>
              </a:spcBef>
              <a:spcAft>
                <a:spcPts val="0"/>
              </a:spcAft>
              <a:buClr>
                <a:schemeClr val="dk1"/>
              </a:buClr>
              <a:buSzPts val="1400"/>
              <a:buChar char="○"/>
              <a:defRPr/>
            </a:lvl5pPr>
            <a:lvl6pPr indent="-317500" lvl="5" marL="2743200" algn="l">
              <a:lnSpc>
                <a:spcPct val="90000"/>
              </a:lnSpc>
              <a:spcBef>
                <a:spcPts val="2133"/>
              </a:spcBef>
              <a:spcAft>
                <a:spcPts val="0"/>
              </a:spcAft>
              <a:buClr>
                <a:schemeClr val="dk1"/>
              </a:buClr>
              <a:buSzPts val="1400"/>
              <a:buChar char="■"/>
              <a:defRPr/>
            </a:lvl6pPr>
            <a:lvl7pPr indent="-317500" lvl="6" marL="3200400" algn="l">
              <a:lnSpc>
                <a:spcPct val="90000"/>
              </a:lnSpc>
              <a:spcBef>
                <a:spcPts val="2133"/>
              </a:spcBef>
              <a:spcAft>
                <a:spcPts val="0"/>
              </a:spcAft>
              <a:buClr>
                <a:schemeClr val="dk1"/>
              </a:buClr>
              <a:buSzPts val="1400"/>
              <a:buChar char="●"/>
              <a:defRPr/>
            </a:lvl7pPr>
            <a:lvl8pPr indent="-317500" lvl="7" marL="3657600" algn="l">
              <a:lnSpc>
                <a:spcPct val="90000"/>
              </a:lnSpc>
              <a:spcBef>
                <a:spcPts val="2133"/>
              </a:spcBef>
              <a:spcAft>
                <a:spcPts val="0"/>
              </a:spcAft>
              <a:buClr>
                <a:schemeClr val="dk1"/>
              </a:buClr>
              <a:buSzPts val="1400"/>
              <a:buChar char="○"/>
              <a:defRPr/>
            </a:lvl8pPr>
            <a:lvl9pPr indent="-317500" lvl="8" marL="4114800" algn="l">
              <a:lnSpc>
                <a:spcPct val="90000"/>
              </a:lnSpc>
              <a:spcBef>
                <a:spcPts val="2133"/>
              </a:spcBef>
              <a:spcAft>
                <a:spcPts val="2133"/>
              </a:spcAft>
              <a:buClr>
                <a:schemeClr val="dk1"/>
              </a:buClr>
              <a:buSzPts val="1400"/>
              <a:buChar char="■"/>
              <a:defRPr/>
            </a:lvl9pPr>
          </a:lstStyle>
          <a:p/>
        </p:txBody>
      </p:sp>
      <p:sp>
        <p:nvSpPr>
          <p:cNvPr id="34" name="Google Shape;34;p15"/>
          <p:cNvSpPr txBox="1"/>
          <p:nvPr>
            <p:ph idx="12" type="sldNum"/>
          </p:nvPr>
        </p:nvSpPr>
        <p:spPr>
          <a:xfrm>
            <a:off x="11364721" y="6260831"/>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9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35" name="Shape 35"/>
        <p:cNvGrpSpPr/>
        <p:nvPr/>
      </p:nvGrpSpPr>
      <p:grpSpPr>
        <a:xfrm>
          <a:off x="0" y="0"/>
          <a:ext cx="0" cy="0"/>
          <a:chOff x="0" y="0"/>
          <a:chExt cx="0" cy="0"/>
        </a:xfrm>
      </p:grpSpPr>
      <p:sp>
        <p:nvSpPr>
          <p:cNvPr id="36" name="Google Shape;36;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8" name="Google Shape;3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41" name="Shape 41"/>
        <p:cNvGrpSpPr/>
        <p:nvPr/>
      </p:nvGrpSpPr>
      <p:grpSpPr>
        <a:xfrm>
          <a:off x="0" y="0"/>
          <a:ext cx="0" cy="0"/>
          <a:chOff x="0" y="0"/>
          <a:chExt cx="0" cy="0"/>
        </a:xfrm>
      </p:grpSpPr>
      <p:sp>
        <p:nvSpPr>
          <p:cNvPr id="42" name="Google Shape;4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8" name="Shape 48"/>
        <p:cNvGrpSpPr/>
        <p:nvPr/>
      </p:nvGrpSpPr>
      <p:grpSpPr>
        <a:xfrm>
          <a:off x="0" y="0"/>
          <a:ext cx="0" cy="0"/>
          <a:chOff x="0" y="0"/>
          <a:chExt cx="0" cy="0"/>
        </a:xfrm>
      </p:grpSpPr>
      <p:sp>
        <p:nvSpPr>
          <p:cNvPr id="49" name="Google Shape;49;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57" name="Shape 57"/>
        <p:cNvGrpSpPr/>
        <p:nvPr/>
      </p:nvGrpSpPr>
      <p:grpSpPr>
        <a:xfrm>
          <a:off x="0" y="0"/>
          <a:ext cx="0" cy="0"/>
          <a:chOff x="0" y="0"/>
          <a:chExt cx="0" cy="0"/>
        </a:xfrm>
      </p:grpSpPr>
      <p:sp>
        <p:nvSpPr>
          <p:cNvPr id="58" name="Google Shape;5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62" name="Shape 62"/>
        <p:cNvGrpSpPr/>
        <p:nvPr/>
      </p:nvGrpSpPr>
      <p:grpSpPr>
        <a:xfrm>
          <a:off x="0" y="0"/>
          <a:ext cx="0" cy="0"/>
          <a:chOff x="0" y="0"/>
          <a:chExt cx="0" cy="0"/>
        </a:xfrm>
      </p:grpSpPr>
      <p:sp>
        <p:nvSpPr>
          <p:cNvPr id="63" name="Google Shape;63;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suno.com/"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chatgpt.com/" TargetMode="Externa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qazmath.net/nis-catalog/okushyny_tandau/"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drive.google.com/file/d/1A_nW_UQ0jekXAxtBCZpgWc8i8JuFekHk/view" TargetMode="External"/><Relationship Id="rId4" Type="http://schemas.openxmlformats.org/officeDocument/2006/relationships/image" Target="../media/image5.jp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qazmath.net/quraldar/topka-bolu/" TargetMode="External"/><Relationship Id="rId4" Type="http://schemas.openxmlformats.org/officeDocument/2006/relationships/hyperlink" Target="https://qazmath.net/quraldar/topka-bolu/" TargetMode="External"/><Relationship Id="rId9" Type="http://schemas.openxmlformats.org/officeDocument/2006/relationships/image" Target="../media/image8.png"/><Relationship Id="rId5" Type="http://schemas.openxmlformats.org/officeDocument/2006/relationships/hyperlink" Target="https://www.d-id.com/" TargetMode="External"/><Relationship Id="rId6" Type="http://schemas.openxmlformats.org/officeDocument/2006/relationships/hyperlink" Target="https://suno.com/" TargetMode="External"/><Relationship Id="rId7" Type="http://schemas.openxmlformats.org/officeDocument/2006/relationships/hyperlink" Target="https://chatgpt.com/" TargetMode="External"/><Relationship Id="rId8" Type="http://schemas.openxmlformats.org/officeDocument/2006/relationships/hyperlink" Target="https://qazmath.net/nis-catalog/okushyny_tanda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hyperlink" Target="https://www.d-id.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b="8800" l="0" r="0" t="0"/>
          <a:stretch/>
        </p:blipFill>
        <p:spPr>
          <a:xfrm>
            <a:off x="890750" y="3443276"/>
            <a:ext cx="2342100" cy="3205500"/>
          </a:xfrm>
          <a:prstGeom prst="ellipse">
            <a:avLst/>
          </a:prstGeom>
          <a:noFill/>
          <a:ln>
            <a:noFill/>
          </a:ln>
          <a:effectLst>
            <a:outerShdw blurRad="57150" rotWithShape="0" algn="bl" dir="5400000" dist="19050">
              <a:srgbClr val="000000">
                <a:alpha val="50000"/>
              </a:srgbClr>
            </a:outerShdw>
          </a:effectLst>
        </p:spPr>
      </p:pic>
      <p:sp>
        <p:nvSpPr>
          <p:cNvPr id="93" name="Google Shape;93;p1"/>
          <p:cNvSpPr txBox="1"/>
          <p:nvPr/>
        </p:nvSpPr>
        <p:spPr>
          <a:xfrm>
            <a:off x="3268550" y="4483600"/>
            <a:ext cx="81786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RU" sz="2800">
                <a:solidFill>
                  <a:srgbClr val="980000"/>
                </a:solidFill>
                <a:latin typeface="Times New Roman"/>
                <a:ea typeface="Times New Roman"/>
                <a:cs typeface="Times New Roman"/>
                <a:sym typeface="Times New Roman"/>
              </a:rPr>
              <a:t>Мырзахметова Айгерим Тулегеновна</a:t>
            </a:r>
            <a:endParaRPr b="1" sz="2800">
              <a:solidFill>
                <a:srgbClr val="980000"/>
              </a:solidFill>
              <a:latin typeface="Times New Roman"/>
              <a:ea typeface="Times New Roman"/>
              <a:cs typeface="Times New Roman"/>
              <a:sym typeface="Times New Roman"/>
            </a:endParaRPr>
          </a:p>
          <a:p>
            <a:pPr indent="0" lvl="0" marL="0" rtl="0" algn="ctr">
              <a:spcBef>
                <a:spcPts val="0"/>
              </a:spcBef>
              <a:spcAft>
                <a:spcPts val="0"/>
              </a:spcAft>
              <a:buNone/>
            </a:pPr>
            <a:r>
              <a:rPr b="1" lang="ru-RU" sz="2800">
                <a:solidFill>
                  <a:srgbClr val="1C4587"/>
                </a:solidFill>
                <a:latin typeface="Times New Roman"/>
                <a:ea typeface="Times New Roman"/>
                <a:cs typeface="Times New Roman"/>
                <a:sym typeface="Times New Roman"/>
              </a:rPr>
              <a:t>Астана қаласы әкімдігінің «№75 мектеп-гимназия» ШЖҚ МКК</a:t>
            </a:r>
            <a:endParaRPr b="1" sz="2800">
              <a:solidFill>
                <a:srgbClr val="1C4587"/>
              </a:solidFill>
              <a:latin typeface="Times New Roman"/>
              <a:ea typeface="Times New Roman"/>
              <a:cs typeface="Times New Roman"/>
              <a:sym typeface="Times New Roman"/>
            </a:endParaRPr>
          </a:p>
        </p:txBody>
      </p:sp>
      <p:sp>
        <p:nvSpPr>
          <p:cNvPr id="94" name="Google Shape;94;p1"/>
          <p:cNvSpPr txBox="1"/>
          <p:nvPr/>
        </p:nvSpPr>
        <p:spPr>
          <a:xfrm>
            <a:off x="890750" y="915925"/>
            <a:ext cx="8178600" cy="190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ru-RU" sz="2800">
                <a:solidFill>
                  <a:srgbClr val="980000"/>
                </a:solidFill>
                <a:latin typeface="Times New Roman"/>
                <a:ea typeface="Times New Roman"/>
                <a:cs typeface="Times New Roman"/>
                <a:sym typeface="Times New Roman"/>
              </a:rPr>
              <a:t>Ирбаева Назым Максатовна</a:t>
            </a:r>
            <a:endParaRPr b="1" sz="2800">
              <a:solidFill>
                <a:srgbClr val="980000"/>
              </a:solidFill>
              <a:latin typeface="Times New Roman"/>
              <a:ea typeface="Times New Roman"/>
              <a:cs typeface="Times New Roman"/>
              <a:sym typeface="Times New Roman"/>
            </a:endParaRPr>
          </a:p>
          <a:p>
            <a:pPr indent="0" lvl="0" marL="0" rtl="0" algn="ctr">
              <a:spcBef>
                <a:spcPts val="0"/>
              </a:spcBef>
              <a:spcAft>
                <a:spcPts val="0"/>
              </a:spcAft>
              <a:buNone/>
            </a:pPr>
            <a:r>
              <a:rPr b="1" lang="ru-RU" sz="2800">
                <a:solidFill>
                  <a:srgbClr val="1C4587"/>
                </a:solidFill>
                <a:latin typeface="Times New Roman"/>
                <a:ea typeface="Times New Roman"/>
                <a:cs typeface="Times New Roman"/>
                <a:sym typeface="Times New Roman"/>
              </a:rPr>
              <a:t>Астана қаласы әкімдігінің </a:t>
            </a:r>
            <a:endParaRPr b="1" sz="2800">
              <a:solidFill>
                <a:srgbClr val="1C4587"/>
              </a:solidFill>
              <a:latin typeface="Times New Roman"/>
              <a:ea typeface="Times New Roman"/>
              <a:cs typeface="Times New Roman"/>
              <a:sym typeface="Times New Roman"/>
            </a:endParaRPr>
          </a:p>
          <a:p>
            <a:pPr indent="0" lvl="0" marL="0" rtl="0" algn="ctr">
              <a:spcBef>
                <a:spcPts val="0"/>
              </a:spcBef>
              <a:spcAft>
                <a:spcPts val="0"/>
              </a:spcAft>
              <a:buNone/>
            </a:pPr>
            <a:r>
              <a:rPr b="1" lang="ru-RU" sz="2800">
                <a:solidFill>
                  <a:srgbClr val="1C4587"/>
                </a:solidFill>
                <a:latin typeface="Times New Roman"/>
                <a:ea typeface="Times New Roman"/>
                <a:cs typeface="Times New Roman"/>
                <a:sym typeface="Times New Roman"/>
              </a:rPr>
              <a:t>«Бауыржан Момышұлы атындағы ​</a:t>
            </a:r>
            <a:endParaRPr b="1" sz="2800">
              <a:solidFill>
                <a:srgbClr val="1C4587"/>
              </a:solidFill>
              <a:latin typeface="Times New Roman"/>
              <a:ea typeface="Times New Roman"/>
              <a:cs typeface="Times New Roman"/>
              <a:sym typeface="Times New Roman"/>
            </a:endParaRPr>
          </a:p>
          <a:p>
            <a:pPr indent="0" lvl="0" marL="0" rtl="0" algn="ctr">
              <a:spcBef>
                <a:spcPts val="0"/>
              </a:spcBef>
              <a:spcAft>
                <a:spcPts val="0"/>
              </a:spcAft>
              <a:buNone/>
            </a:pPr>
            <a:r>
              <a:rPr b="1" lang="ru-RU" sz="2800">
                <a:solidFill>
                  <a:srgbClr val="1C4587"/>
                </a:solidFill>
                <a:latin typeface="Times New Roman"/>
                <a:ea typeface="Times New Roman"/>
                <a:cs typeface="Times New Roman"/>
                <a:sym typeface="Times New Roman"/>
              </a:rPr>
              <a:t>№ 53 мектеп-лицей» ШЖҚ МКК  </a:t>
            </a:r>
            <a:endParaRPr b="1" sz="2800">
              <a:solidFill>
                <a:srgbClr val="1C4587"/>
              </a:solidFill>
              <a:latin typeface="Times New Roman"/>
              <a:ea typeface="Times New Roman"/>
              <a:cs typeface="Times New Roman"/>
              <a:sym typeface="Times New Roman"/>
            </a:endParaRPr>
          </a:p>
        </p:txBody>
      </p:sp>
      <p:pic>
        <p:nvPicPr>
          <p:cNvPr id="95" name="Google Shape;95;p1"/>
          <p:cNvPicPr preferRelativeResize="0"/>
          <p:nvPr/>
        </p:nvPicPr>
        <p:blipFill>
          <a:blip r:embed="rId4">
            <a:alphaModFix/>
          </a:blip>
          <a:stretch>
            <a:fillRect/>
          </a:stretch>
        </p:blipFill>
        <p:spPr>
          <a:xfrm>
            <a:off x="8508475" y="114467"/>
            <a:ext cx="2342100" cy="35115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f1edb94e6f_0_23"/>
          <p:cNvSpPr txBox="1"/>
          <p:nvPr>
            <p:ph type="title"/>
          </p:nvPr>
        </p:nvSpPr>
        <p:spPr>
          <a:xfrm>
            <a:off x="838200" y="2863475"/>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ru-RU" sz="10000">
                <a:solidFill>
                  <a:srgbClr val="980000"/>
                </a:solidFill>
                <a:latin typeface="Times New Roman"/>
                <a:ea typeface="Times New Roman"/>
                <a:cs typeface="Times New Roman"/>
                <a:sym typeface="Times New Roman"/>
              </a:rPr>
              <a:t>ТОПТАРҒА ЖҰМЫС</a:t>
            </a:r>
            <a:endParaRPr b="1" sz="10000">
              <a:solidFill>
                <a:srgbClr val="980000"/>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7"/>
          <p:cNvSpPr txBox="1"/>
          <p:nvPr/>
        </p:nvSpPr>
        <p:spPr>
          <a:xfrm>
            <a:off x="248473" y="3794500"/>
            <a:ext cx="2788800" cy="461700"/>
          </a:xfrm>
          <a:prstGeom prst="rect">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i="0" lang="ru-RU" sz="2400" u="sng" cap="none" strike="noStrike">
                <a:solidFill>
                  <a:srgbClr val="980000"/>
                </a:solidFill>
                <a:latin typeface="Times New Roman"/>
                <a:ea typeface="Times New Roman"/>
                <a:cs typeface="Times New Roman"/>
                <a:sym typeface="Times New Roman"/>
                <a:hlinkClick r:id="rId3">
                  <a:extLst>
                    <a:ext uri="{A12FA001-AC4F-418D-AE19-62706E023703}">
                      <ahyp:hlinkClr val="tx"/>
                    </a:ext>
                  </a:extLst>
                </a:hlinkClick>
              </a:rPr>
              <a:t>https://suno.com/</a:t>
            </a:r>
            <a:endParaRPr sz="2400">
              <a:solidFill>
                <a:srgbClr val="980000"/>
              </a:solidFill>
              <a:latin typeface="Times New Roman"/>
              <a:ea typeface="Times New Roman"/>
              <a:cs typeface="Times New Roman"/>
              <a:sym typeface="Times New Roman"/>
            </a:endParaRPr>
          </a:p>
        </p:txBody>
      </p:sp>
      <p:sp>
        <p:nvSpPr>
          <p:cNvPr id="170" name="Google Shape;170;p7"/>
          <p:cNvSpPr/>
          <p:nvPr/>
        </p:nvSpPr>
        <p:spPr>
          <a:xfrm>
            <a:off x="2923750" y="378631"/>
            <a:ext cx="8515500" cy="6101700"/>
          </a:xfrm>
          <a:prstGeom prst="rect">
            <a:avLst/>
          </a:prstGeom>
          <a:noFill/>
          <a:ln>
            <a:noFill/>
          </a:ln>
        </p:spPr>
        <p:txBody>
          <a:bodyPr anchorCtr="0" anchor="t" bIns="45700" lIns="91425" spcFirstLastPara="1" rIns="91425" wrap="square" tIns="45700">
            <a:spAutoFit/>
          </a:bodyPr>
          <a:lstStyle/>
          <a:p>
            <a:pPr indent="457200" lvl="0" marL="0" marR="0" rtl="0" algn="just">
              <a:lnSpc>
                <a:spcPct val="115000"/>
              </a:lnSpc>
              <a:spcBef>
                <a:spcPts val="0"/>
              </a:spcBef>
              <a:spcAft>
                <a:spcPts val="0"/>
              </a:spcAft>
              <a:buNone/>
            </a:pPr>
            <a:r>
              <a:t/>
            </a:r>
            <a:endParaRPr b="1" sz="3400">
              <a:solidFill>
                <a:srgbClr val="980000"/>
              </a:solidFill>
              <a:latin typeface="Times New Roman"/>
              <a:ea typeface="Times New Roman"/>
              <a:cs typeface="Times New Roman"/>
              <a:sym typeface="Times New Roman"/>
            </a:endParaRPr>
          </a:p>
          <a:p>
            <a:pPr indent="457200" lvl="0" marL="0" marR="0" rtl="0" algn="just">
              <a:lnSpc>
                <a:spcPct val="115000"/>
              </a:lnSpc>
              <a:spcBef>
                <a:spcPts val="0"/>
              </a:spcBef>
              <a:spcAft>
                <a:spcPts val="0"/>
              </a:spcAft>
              <a:buNone/>
            </a:pPr>
            <a:r>
              <a:rPr b="1" lang="ru-RU" sz="3400">
                <a:solidFill>
                  <a:srgbClr val="980000"/>
                </a:solidFill>
                <a:latin typeface="Times New Roman"/>
                <a:ea typeface="Times New Roman"/>
                <a:cs typeface="Times New Roman"/>
                <a:sym typeface="Times New Roman"/>
              </a:rPr>
              <a:t>Suno AI -</a:t>
            </a:r>
            <a:r>
              <a:rPr lang="ru-RU" sz="3400">
                <a:solidFill>
                  <a:srgbClr val="1C4587"/>
                </a:solidFill>
                <a:latin typeface="Times New Roman"/>
                <a:ea typeface="Times New Roman"/>
                <a:cs typeface="Times New Roman"/>
                <a:sym typeface="Times New Roman"/>
              </a:rPr>
              <a:t> әннің сөзін жазып, оны әдемі дауыспен айта алатын нейрондық желі. Жасанды интеллект ән мәтіндерін жасап, көптеген тілдерде ән айта алады. Нейрондық желіні пайдаланып ән жазғаннан кейін оны аудио немесе бейне пішімінде (суреттің фонындағы мәтін) экспорттауға, сондай-ақ сілтемені ортақ пайдалануға болады.</a:t>
            </a:r>
            <a:endParaRPr sz="3400">
              <a:solidFill>
                <a:srgbClr val="1C4587"/>
              </a:solidFill>
              <a:latin typeface="Times New Roman"/>
              <a:ea typeface="Times New Roman"/>
              <a:cs typeface="Times New Roman"/>
              <a:sym typeface="Times New Roman"/>
            </a:endParaRPr>
          </a:p>
        </p:txBody>
      </p:sp>
      <p:pic>
        <p:nvPicPr>
          <p:cNvPr id="171" name="Google Shape;171;p7"/>
          <p:cNvPicPr preferRelativeResize="0"/>
          <p:nvPr>
            <p:ph idx="1" type="body"/>
          </p:nvPr>
        </p:nvPicPr>
        <p:blipFill rotWithShape="1">
          <a:blip r:embed="rId4">
            <a:alphaModFix/>
          </a:blip>
          <a:srcRect b="0" l="0" r="0" t="0"/>
          <a:stretch/>
        </p:blipFill>
        <p:spPr>
          <a:xfrm>
            <a:off x="554450" y="2226550"/>
            <a:ext cx="1890300" cy="1105200"/>
          </a:xfrm>
          <a:prstGeom prst="rect">
            <a:avLst/>
          </a:prstGeom>
          <a:noFill/>
          <a:ln>
            <a:noFill/>
          </a:ln>
        </p:spPr>
      </p:pic>
      <p:sp>
        <p:nvSpPr>
          <p:cNvPr id="172" name="Google Shape;172;p7"/>
          <p:cNvSpPr txBox="1"/>
          <p:nvPr/>
        </p:nvSpPr>
        <p:spPr>
          <a:xfrm>
            <a:off x="0" y="0"/>
            <a:ext cx="54018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ru-RU">
                <a:solidFill>
                  <a:srgbClr val="980000"/>
                </a:solidFill>
                <a:latin typeface="Times New Roman"/>
                <a:ea typeface="Times New Roman"/>
                <a:cs typeface="Times New Roman"/>
                <a:sym typeface="Times New Roman"/>
              </a:rPr>
              <a:t>Топтарға жұмыс</a:t>
            </a:r>
            <a:endParaRPr b="1">
              <a:solidFill>
                <a:srgbClr val="98000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f1edb94e6f_0_38"/>
          <p:cNvSpPr txBox="1"/>
          <p:nvPr/>
        </p:nvSpPr>
        <p:spPr>
          <a:xfrm>
            <a:off x="311989" y="183971"/>
            <a:ext cx="5079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latin typeface="Calibri"/>
              <a:ea typeface="Calibri"/>
              <a:cs typeface="Calibri"/>
              <a:sym typeface="Calibri"/>
            </a:endParaRPr>
          </a:p>
        </p:txBody>
      </p:sp>
      <p:sp>
        <p:nvSpPr>
          <p:cNvPr id="178" name="Google Shape;178;g2f1edb94e6f_0_38"/>
          <p:cNvSpPr/>
          <p:nvPr/>
        </p:nvSpPr>
        <p:spPr>
          <a:xfrm>
            <a:off x="312000" y="1385425"/>
            <a:ext cx="11689200" cy="2554500"/>
          </a:xfrm>
          <a:prstGeom prst="rect">
            <a:avLst/>
          </a:prstGeom>
          <a:noFill/>
          <a:ln cap="flat" cmpd="sng" w="19050">
            <a:solidFill>
              <a:srgbClr val="F8F9FA"/>
            </a:solidFill>
            <a:prstDash val="solid"/>
            <a:round/>
            <a:headEnd len="sm" w="sm" type="none"/>
            <a:tailEnd len="sm" w="sm" type="none"/>
          </a:ln>
        </p:spPr>
        <p:txBody>
          <a:bodyPr anchorCtr="0" anchor="t" bIns="45700" lIns="91425" spcFirstLastPara="1" rIns="91425" wrap="square" tIns="45700">
            <a:noAutofit/>
          </a:bodyPr>
          <a:lstStyle/>
          <a:p>
            <a:pPr indent="457200" lvl="0" marL="0" rtl="0" algn="l">
              <a:lnSpc>
                <a:spcPct val="100000"/>
              </a:lnSpc>
              <a:spcBef>
                <a:spcPts val="0"/>
              </a:spcBef>
              <a:spcAft>
                <a:spcPts val="0"/>
              </a:spcAft>
              <a:buNone/>
            </a:pPr>
            <a:r>
              <a:rPr lang="ru-RU" sz="2300">
                <a:solidFill>
                  <a:srgbClr val="1C4587"/>
                </a:solidFill>
                <a:highlight>
                  <a:srgbClr val="F8F9FA"/>
                </a:highlight>
                <a:latin typeface="Times New Roman"/>
                <a:ea typeface="Times New Roman"/>
                <a:cs typeface="Times New Roman"/>
                <a:sym typeface="Times New Roman"/>
              </a:rPr>
              <a:t>Музыка әрқашан оқуды  шабыттандыратын күшті құрал болды. Бұл құралдың көмегімен біз  оқиғаның тақырыбына сәйкес келетін бірегей әндерді жасай аламыз. Бұл оқушыларды қызықтырудың тамаша тәсілі болуы мүмкін. Негізгі оқиғалар ән түрінде баяндалатын, поэзия музыкалық шығармаларға айналған сабақтарды немесе тіпті хабарламаларды елестетіңіз. Музыканы әдебиет пәніне қосу оқушылардың қызығушылығы мен ынтасын айтарлықтай арттыруға мүмкіндік береді.</a:t>
            </a:r>
            <a:endParaRPr sz="2300">
              <a:solidFill>
                <a:srgbClr val="1C4587"/>
              </a:solidFill>
              <a:highlight>
                <a:srgbClr val="F8F9FA"/>
              </a:highlight>
              <a:latin typeface="Times New Roman"/>
              <a:ea typeface="Times New Roman"/>
              <a:cs typeface="Times New Roman"/>
              <a:sym typeface="Times New Roman"/>
            </a:endParaRPr>
          </a:p>
          <a:p>
            <a:pPr indent="449262"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179" name="Google Shape;179;g2f1edb94e6f_0_38"/>
          <p:cNvSpPr txBox="1"/>
          <p:nvPr/>
        </p:nvSpPr>
        <p:spPr>
          <a:xfrm>
            <a:off x="0" y="0"/>
            <a:ext cx="54018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ru-RU">
                <a:solidFill>
                  <a:srgbClr val="980000"/>
                </a:solidFill>
                <a:latin typeface="Times New Roman"/>
                <a:ea typeface="Times New Roman"/>
                <a:cs typeface="Times New Roman"/>
                <a:sym typeface="Times New Roman"/>
              </a:rPr>
              <a:t>Топтарға жұмыс</a:t>
            </a:r>
            <a:endParaRPr b="1">
              <a:solidFill>
                <a:srgbClr val="980000"/>
              </a:solidFill>
              <a:latin typeface="Times New Roman"/>
              <a:ea typeface="Times New Roman"/>
              <a:cs typeface="Times New Roman"/>
              <a:sym typeface="Times New Roman"/>
            </a:endParaRPr>
          </a:p>
        </p:txBody>
      </p:sp>
      <p:pic>
        <p:nvPicPr>
          <p:cNvPr id="180" name="Google Shape;180;g2f1edb94e6f_0_38"/>
          <p:cNvPicPr preferRelativeResize="0"/>
          <p:nvPr/>
        </p:nvPicPr>
        <p:blipFill rotWithShape="1">
          <a:blip r:embed="rId3">
            <a:alphaModFix/>
          </a:blip>
          <a:srcRect b="7089" l="0" r="24012" t="0"/>
          <a:stretch/>
        </p:blipFill>
        <p:spPr>
          <a:xfrm>
            <a:off x="2339000" y="3635575"/>
            <a:ext cx="8728076" cy="2993949"/>
          </a:xfrm>
          <a:prstGeom prst="rect">
            <a:avLst/>
          </a:prstGeom>
          <a:noFill/>
          <a:ln>
            <a:noFill/>
          </a:ln>
        </p:spPr>
      </p:pic>
      <p:sp>
        <p:nvSpPr>
          <p:cNvPr id="181" name="Google Shape;181;g2f1edb94e6f_0_38"/>
          <p:cNvSpPr txBox="1"/>
          <p:nvPr/>
        </p:nvSpPr>
        <p:spPr>
          <a:xfrm>
            <a:off x="4631500" y="0"/>
            <a:ext cx="7369800" cy="1754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b="1" lang="ru-RU" sz="1700">
                <a:solidFill>
                  <a:srgbClr val="1C4587"/>
                </a:solidFill>
                <a:highlight>
                  <a:srgbClr val="FFFFFF"/>
                </a:highlight>
                <a:latin typeface="Times New Roman"/>
                <a:ea typeface="Times New Roman"/>
                <a:cs typeface="Times New Roman"/>
                <a:sym typeface="Times New Roman"/>
              </a:rPr>
              <a:t>Құлақтан кіріп, бойды алар</a:t>
            </a:r>
            <a:endParaRPr b="1" sz="1700">
              <a:solidFill>
                <a:srgbClr val="1C4587"/>
              </a:solidFill>
              <a:highlight>
                <a:srgbClr val="FFFFFF"/>
              </a:highlight>
              <a:latin typeface="Times New Roman"/>
              <a:ea typeface="Times New Roman"/>
              <a:cs typeface="Times New Roman"/>
              <a:sym typeface="Times New Roman"/>
            </a:endParaRPr>
          </a:p>
          <a:p>
            <a:pPr indent="0" lvl="0" marL="0" rtl="0" algn="r">
              <a:spcBef>
                <a:spcPts val="0"/>
              </a:spcBef>
              <a:spcAft>
                <a:spcPts val="0"/>
              </a:spcAft>
              <a:buClr>
                <a:schemeClr val="dk1"/>
              </a:buClr>
              <a:buSzPts val="1100"/>
              <a:buFont typeface="Arial"/>
              <a:buNone/>
            </a:pPr>
            <a:r>
              <a:rPr b="1" lang="ru-RU" sz="1700">
                <a:solidFill>
                  <a:srgbClr val="1C4587"/>
                </a:solidFill>
                <a:highlight>
                  <a:srgbClr val="FFFFFF"/>
                </a:highlight>
                <a:latin typeface="Times New Roman"/>
                <a:ea typeface="Times New Roman"/>
                <a:cs typeface="Times New Roman"/>
                <a:sym typeface="Times New Roman"/>
              </a:rPr>
              <a:t>Жақсы ән мен тәтті күй.</a:t>
            </a:r>
            <a:endParaRPr b="1" sz="1700">
              <a:solidFill>
                <a:srgbClr val="1C4587"/>
              </a:solidFill>
              <a:highlight>
                <a:srgbClr val="FFFFFF"/>
              </a:highlight>
              <a:latin typeface="Times New Roman"/>
              <a:ea typeface="Times New Roman"/>
              <a:cs typeface="Times New Roman"/>
              <a:sym typeface="Times New Roman"/>
            </a:endParaRPr>
          </a:p>
          <a:p>
            <a:pPr indent="0" lvl="0" marL="0" rtl="0" algn="r">
              <a:spcBef>
                <a:spcPts val="0"/>
              </a:spcBef>
              <a:spcAft>
                <a:spcPts val="0"/>
              </a:spcAft>
              <a:buClr>
                <a:schemeClr val="dk1"/>
              </a:buClr>
              <a:buSzPts val="1100"/>
              <a:buFont typeface="Arial"/>
              <a:buNone/>
            </a:pPr>
            <a:r>
              <a:rPr b="1" lang="ru-RU" sz="1700">
                <a:solidFill>
                  <a:srgbClr val="1C4587"/>
                </a:solidFill>
                <a:highlight>
                  <a:srgbClr val="FFFFFF"/>
                </a:highlight>
                <a:latin typeface="Times New Roman"/>
                <a:ea typeface="Times New Roman"/>
                <a:cs typeface="Times New Roman"/>
                <a:sym typeface="Times New Roman"/>
              </a:rPr>
              <a:t>Көңілге түрлі ой салар,</a:t>
            </a:r>
            <a:endParaRPr b="1" sz="1700">
              <a:solidFill>
                <a:srgbClr val="1C4587"/>
              </a:solidFill>
              <a:highlight>
                <a:srgbClr val="FFFFFF"/>
              </a:highlight>
              <a:latin typeface="Times New Roman"/>
              <a:ea typeface="Times New Roman"/>
              <a:cs typeface="Times New Roman"/>
              <a:sym typeface="Times New Roman"/>
            </a:endParaRPr>
          </a:p>
          <a:p>
            <a:pPr indent="0" lvl="0" marL="0" rtl="0" algn="r">
              <a:spcBef>
                <a:spcPts val="0"/>
              </a:spcBef>
              <a:spcAft>
                <a:spcPts val="0"/>
              </a:spcAft>
              <a:buNone/>
            </a:pPr>
            <a:r>
              <a:rPr b="1" lang="ru-RU" sz="1700">
                <a:solidFill>
                  <a:srgbClr val="1C4587"/>
                </a:solidFill>
                <a:highlight>
                  <a:srgbClr val="FFFFFF"/>
                </a:highlight>
                <a:latin typeface="Times New Roman"/>
                <a:ea typeface="Times New Roman"/>
                <a:cs typeface="Times New Roman"/>
                <a:sym typeface="Times New Roman"/>
              </a:rPr>
              <a:t>Әнді сүйсең, менше сүй.</a:t>
            </a:r>
            <a:endParaRPr b="1" sz="1700">
              <a:solidFill>
                <a:srgbClr val="1C4587"/>
              </a:solidFill>
              <a:highlight>
                <a:srgbClr val="FFFFFF"/>
              </a:highlight>
              <a:latin typeface="Times New Roman"/>
              <a:ea typeface="Times New Roman"/>
              <a:cs typeface="Times New Roman"/>
              <a:sym typeface="Times New Roman"/>
            </a:endParaRPr>
          </a:p>
          <a:p>
            <a:pPr indent="0" lvl="0" marL="0" rtl="0" algn="r">
              <a:spcBef>
                <a:spcPts val="0"/>
              </a:spcBef>
              <a:spcAft>
                <a:spcPts val="0"/>
              </a:spcAft>
              <a:buNone/>
            </a:pPr>
            <a:r>
              <a:rPr b="1" lang="ru-RU" sz="1700">
                <a:solidFill>
                  <a:srgbClr val="980000"/>
                </a:solidFill>
                <a:highlight>
                  <a:srgbClr val="FFFFFF"/>
                </a:highlight>
                <a:latin typeface="Times New Roman"/>
                <a:ea typeface="Times New Roman"/>
                <a:cs typeface="Times New Roman"/>
                <a:sym typeface="Times New Roman"/>
              </a:rPr>
              <a:t>АБАЙ</a:t>
            </a:r>
            <a:endParaRPr b="1" sz="1700">
              <a:solidFill>
                <a:srgbClr val="980000"/>
              </a:solidFill>
              <a:highlight>
                <a:srgbClr val="FFFFFF"/>
              </a:highlight>
              <a:latin typeface="Times New Roman"/>
              <a:ea typeface="Times New Roman"/>
              <a:cs typeface="Times New Roman"/>
              <a:sym typeface="Times New Roman"/>
            </a:endParaRPr>
          </a:p>
          <a:p>
            <a:pPr indent="0" lvl="0" marL="0" rtl="0" algn="r">
              <a:spcBef>
                <a:spcPts val="0"/>
              </a:spcBef>
              <a:spcAft>
                <a:spcPts val="0"/>
              </a:spcAft>
              <a:buNone/>
            </a:pPr>
            <a:r>
              <a:t/>
            </a:r>
            <a:endParaRPr sz="1700">
              <a:solidFill>
                <a:srgbClr val="1C4587"/>
              </a:solidFill>
              <a:highlight>
                <a:srgbClr val="FFFFFF"/>
              </a:highlight>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8"/>
          <p:cNvSpPr txBox="1"/>
          <p:nvPr>
            <p:ph type="title"/>
          </p:nvPr>
        </p:nvSpPr>
        <p:spPr>
          <a:xfrm>
            <a:off x="6012500" y="1509525"/>
            <a:ext cx="5079600" cy="4175700"/>
          </a:xfrm>
          <a:prstGeom prst="rect">
            <a:avLst/>
          </a:prstGeom>
          <a:no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2400">
              <a:latin typeface="Times New Roman"/>
              <a:ea typeface="Times New Roman"/>
              <a:cs typeface="Times New Roman"/>
              <a:sym typeface="Times New Roman"/>
            </a:endParaRPr>
          </a:p>
          <a:p>
            <a:pPr indent="457200" lvl="0" marL="0" rtl="0" algn="l">
              <a:spcBef>
                <a:spcPts val="0"/>
              </a:spcBef>
              <a:spcAft>
                <a:spcPts val="0"/>
              </a:spcAft>
              <a:buClr>
                <a:schemeClr val="dk1"/>
              </a:buClr>
              <a:buSzPts val="1100"/>
              <a:buFont typeface="Arial"/>
              <a:buNone/>
            </a:pPr>
            <a:r>
              <a:rPr lang="ru-RU" sz="2400">
                <a:solidFill>
                  <a:srgbClr val="1F1F1F"/>
                </a:solidFill>
                <a:highlight>
                  <a:srgbClr val="F8F9FA"/>
                </a:highlight>
                <a:latin typeface="Times New Roman"/>
                <a:ea typeface="Times New Roman"/>
                <a:cs typeface="Times New Roman"/>
                <a:sym typeface="Times New Roman"/>
              </a:rPr>
              <a:t>Бірақ, мәтінді жазуға уақытты жоғалтпау үшін, </a:t>
            </a:r>
            <a:r>
              <a:rPr lang="ru-RU" sz="2400" u="sng">
                <a:solidFill>
                  <a:schemeClr val="hlink"/>
                </a:solidFill>
                <a:highlight>
                  <a:srgbClr val="F8F9FA"/>
                </a:highlight>
                <a:latin typeface="Times New Roman"/>
                <a:ea typeface="Times New Roman"/>
                <a:cs typeface="Times New Roman"/>
                <a:sym typeface="Times New Roman"/>
                <a:hlinkClick r:id="rId3"/>
              </a:rPr>
              <a:t>https://chatgpt.com/</a:t>
            </a:r>
            <a:r>
              <a:rPr lang="ru-RU" sz="2400">
                <a:solidFill>
                  <a:srgbClr val="1F1F1F"/>
                </a:solidFill>
                <a:highlight>
                  <a:srgbClr val="F8F9FA"/>
                </a:highlight>
                <a:latin typeface="Times New Roman"/>
                <a:ea typeface="Times New Roman"/>
                <a:cs typeface="Times New Roman"/>
                <a:sym typeface="Times New Roman"/>
              </a:rPr>
              <a:t> </a:t>
            </a:r>
            <a:endParaRPr sz="2400">
              <a:solidFill>
                <a:srgbClr val="1F1F1F"/>
              </a:solidFill>
              <a:highlight>
                <a:srgbClr val="F8F9FA"/>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ru-RU" sz="2400">
                <a:solidFill>
                  <a:srgbClr val="1F1F1F"/>
                </a:solidFill>
                <a:highlight>
                  <a:srgbClr val="F8F9FA"/>
                </a:highlight>
                <a:latin typeface="Times New Roman"/>
                <a:ea typeface="Times New Roman"/>
                <a:cs typeface="Times New Roman"/>
                <a:sym typeface="Times New Roman"/>
              </a:rPr>
              <a:t>чатында (бұл екінші нейрондық желі) біз сізден таңдалған қатысушы туралы оны сырттай сипаттайтын және көрсететін ән жазуды сұраймыз. Қатысушының кейбір мінез-құлық ерекшеліктері туралы жазып шығыңыз.</a:t>
            </a:r>
            <a:endParaRPr sz="2400">
              <a:solidFill>
                <a:srgbClr val="1F1F1F"/>
              </a:solidFill>
              <a:highlight>
                <a:srgbClr val="F8F9FA"/>
              </a:highlight>
              <a:latin typeface="Times New Roman"/>
              <a:ea typeface="Times New Roman"/>
              <a:cs typeface="Times New Roman"/>
              <a:sym typeface="Times New Roman"/>
            </a:endParaRPr>
          </a:p>
          <a:p>
            <a:pPr indent="0" lvl="0" marL="0" rtl="0" algn="l">
              <a:lnSpc>
                <a:spcPct val="90000"/>
              </a:lnSpc>
              <a:spcBef>
                <a:spcPts val="0"/>
              </a:spcBef>
              <a:spcAft>
                <a:spcPts val="0"/>
              </a:spcAft>
              <a:buClr>
                <a:schemeClr val="dk1"/>
              </a:buClr>
              <a:buSzPts val="1800"/>
              <a:buFont typeface="Calibri"/>
              <a:buNone/>
            </a:pPr>
            <a:r>
              <a:t/>
            </a:r>
            <a:endParaRPr sz="2400">
              <a:latin typeface="Times New Roman"/>
              <a:ea typeface="Times New Roman"/>
              <a:cs typeface="Times New Roman"/>
              <a:sym typeface="Times New Roman"/>
            </a:endParaRPr>
          </a:p>
        </p:txBody>
      </p:sp>
      <p:sp>
        <p:nvSpPr>
          <p:cNvPr id="187" name="Google Shape;187;p8"/>
          <p:cNvSpPr txBox="1"/>
          <p:nvPr/>
        </p:nvSpPr>
        <p:spPr>
          <a:xfrm>
            <a:off x="311989" y="183971"/>
            <a:ext cx="507952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latin typeface="Calibri"/>
              <a:ea typeface="Calibri"/>
              <a:cs typeface="Calibri"/>
              <a:sym typeface="Calibri"/>
            </a:endParaRPr>
          </a:p>
        </p:txBody>
      </p:sp>
      <p:sp>
        <p:nvSpPr>
          <p:cNvPr id="188" name="Google Shape;188;p8"/>
          <p:cNvSpPr txBox="1"/>
          <p:nvPr/>
        </p:nvSpPr>
        <p:spPr>
          <a:xfrm>
            <a:off x="0" y="0"/>
            <a:ext cx="54018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ru-RU">
                <a:solidFill>
                  <a:srgbClr val="980000"/>
                </a:solidFill>
                <a:latin typeface="Times New Roman"/>
                <a:ea typeface="Times New Roman"/>
                <a:cs typeface="Times New Roman"/>
                <a:sym typeface="Times New Roman"/>
              </a:rPr>
              <a:t>Топтарға жұмыс</a:t>
            </a:r>
            <a:endParaRPr b="1">
              <a:solidFill>
                <a:srgbClr val="980000"/>
              </a:solidFill>
              <a:latin typeface="Times New Roman"/>
              <a:ea typeface="Times New Roman"/>
              <a:cs typeface="Times New Roman"/>
              <a:sym typeface="Times New Roman"/>
            </a:endParaRPr>
          </a:p>
        </p:txBody>
      </p:sp>
      <p:pic>
        <p:nvPicPr>
          <p:cNvPr id="189" name="Google Shape;189;p8"/>
          <p:cNvPicPr preferRelativeResize="0"/>
          <p:nvPr/>
        </p:nvPicPr>
        <p:blipFill rotWithShape="1">
          <a:blip r:embed="rId4">
            <a:alphaModFix/>
          </a:blip>
          <a:srcRect b="0" l="76636" r="0" t="0"/>
          <a:stretch/>
        </p:blipFill>
        <p:spPr>
          <a:xfrm>
            <a:off x="630976" y="849300"/>
            <a:ext cx="4760524" cy="57163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f1edb94e6f_0_65"/>
          <p:cNvSpPr txBox="1"/>
          <p:nvPr>
            <p:ph type="title"/>
          </p:nvPr>
        </p:nvSpPr>
        <p:spPr>
          <a:xfrm>
            <a:off x="838200" y="2863475"/>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ru-RU" sz="10000">
                <a:solidFill>
                  <a:srgbClr val="980000"/>
                </a:solidFill>
                <a:latin typeface="Times New Roman"/>
                <a:ea typeface="Times New Roman"/>
                <a:cs typeface="Times New Roman"/>
                <a:sym typeface="Times New Roman"/>
              </a:rPr>
              <a:t>ОРТАҒА ШЫҒУ ТӘРТІБІ</a:t>
            </a:r>
            <a:endParaRPr b="1" sz="10000">
              <a:solidFill>
                <a:srgbClr val="980000"/>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9"/>
          <p:cNvSpPr txBox="1"/>
          <p:nvPr>
            <p:ph type="title"/>
          </p:nvPr>
        </p:nvSpPr>
        <p:spPr>
          <a:xfrm>
            <a:off x="669804" y="555625"/>
            <a:ext cx="1156802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ru-RU" sz="3600"/>
              <a:t>    </a:t>
            </a:r>
            <a:endParaRPr sz="3600"/>
          </a:p>
        </p:txBody>
      </p:sp>
      <p:sp>
        <p:nvSpPr>
          <p:cNvPr id="201" name="Google Shape;201;p9"/>
          <p:cNvSpPr txBox="1"/>
          <p:nvPr>
            <p:ph idx="1" type="body"/>
          </p:nvPr>
        </p:nvSpPr>
        <p:spPr>
          <a:xfrm>
            <a:off x="542550" y="4095050"/>
            <a:ext cx="11106900" cy="1787100"/>
          </a:xfrm>
          <a:prstGeom prst="rect">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457200" lvl="0" marL="0" rtl="0" algn="just">
              <a:lnSpc>
                <a:spcPct val="100000"/>
              </a:lnSpc>
              <a:spcBef>
                <a:spcPts val="0"/>
              </a:spcBef>
              <a:spcAft>
                <a:spcPts val="0"/>
              </a:spcAft>
              <a:buClr>
                <a:schemeClr val="dk1"/>
              </a:buClr>
              <a:buSzPts val="1400"/>
              <a:buNone/>
            </a:pPr>
            <a:r>
              <a:rPr lang="ru-RU" sz="3000">
                <a:solidFill>
                  <a:srgbClr val="1C4587"/>
                </a:solidFill>
                <a:latin typeface="Times New Roman"/>
                <a:ea typeface="Times New Roman"/>
                <a:cs typeface="Times New Roman"/>
                <a:sym typeface="Times New Roman"/>
              </a:rPr>
              <a:t>Бұл құрал қай оқушының немесе қай топтың бірінші жауап беретінін анықтауға көмектеседі. Бағдарлама кездейсоқ түрде оқушыны/топты таңдайды, осылайша барлығына тең мүмкіндіктерді қамтамасыз етеді.</a:t>
            </a:r>
            <a:endParaRPr sz="3000">
              <a:solidFill>
                <a:srgbClr val="1C4587"/>
              </a:solidFill>
              <a:latin typeface="Times New Roman"/>
              <a:ea typeface="Times New Roman"/>
              <a:cs typeface="Times New Roman"/>
              <a:sym typeface="Times New Roman"/>
            </a:endParaRPr>
          </a:p>
        </p:txBody>
      </p:sp>
      <p:sp>
        <p:nvSpPr>
          <p:cNvPr id="202" name="Google Shape;202;p9"/>
          <p:cNvSpPr/>
          <p:nvPr/>
        </p:nvSpPr>
        <p:spPr>
          <a:xfrm>
            <a:off x="542550" y="1729400"/>
            <a:ext cx="3006000" cy="528300"/>
          </a:xfrm>
          <a:prstGeom prst="rect">
            <a:avLst/>
          </a:prstGeom>
          <a:solidFill>
            <a:srgbClr val="F8F9FA"/>
          </a:solidFill>
          <a:ln>
            <a:noFill/>
          </a:ln>
        </p:spPr>
        <p:txBody>
          <a:bodyPr anchorCtr="0" anchor="ctr" bIns="0" lIns="0" spcFirstLastPara="1" rIns="0" wrap="square" tIns="0">
            <a:spAutoFit/>
          </a:bodyPr>
          <a:lstStyle/>
          <a:p>
            <a:pPr indent="0" lvl="0" marL="0" marR="0" rtl="0" algn="l">
              <a:spcBef>
                <a:spcPts val="0"/>
              </a:spcBef>
              <a:spcAft>
                <a:spcPts val="0"/>
              </a:spcAft>
              <a:buNone/>
            </a:pPr>
            <a:r>
              <a:rPr b="1" lang="ru-RU" sz="2400" u="sng">
                <a:solidFill>
                  <a:srgbClr val="980000"/>
                </a:solidFill>
                <a:latin typeface="Times New Roman"/>
                <a:ea typeface="Times New Roman"/>
                <a:cs typeface="Times New Roman"/>
                <a:sym typeface="Times New Roman"/>
                <a:hlinkClick r:id="rId3">
                  <a:extLst>
                    <a:ext uri="{A12FA001-AC4F-418D-AE19-62706E023703}">
                      <ahyp:hlinkClr val="tx"/>
                    </a:ext>
                  </a:extLst>
                </a:hlinkClick>
              </a:rPr>
              <a:t>Okushyny Tandau</a:t>
            </a:r>
            <a:r>
              <a:rPr b="1" i="0" lang="ru-RU" sz="2400" u="none" cap="none" strike="noStrike">
                <a:solidFill>
                  <a:srgbClr val="980000"/>
                </a:solidFill>
                <a:latin typeface="Times New Roman"/>
                <a:ea typeface="Times New Roman"/>
                <a:cs typeface="Times New Roman"/>
                <a:sym typeface="Times New Roman"/>
              </a:rPr>
              <a:t> </a:t>
            </a:r>
            <a:endParaRPr b="1" i="0" sz="3200" u="none" cap="none" strike="noStrike">
              <a:solidFill>
                <a:srgbClr val="980000"/>
              </a:solidFill>
              <a:latin typeface="Times New Roman"/>
              <a:ea typeface="Times New Roman"/>
              <a:cs typeface="Times New Roman"/>
              <a:sym typeface="Times New Roman"/>
            </a:endParaRPr>
          </a:p>
        </p:txBody>
      </p:sp>
      <p:pic>
        <p:nvPicPr>
          <p:cNvPr id="203" name="Google Shape;203;p9"/>
          <p:cNvPicPr preferRelativeResize="0"/>
          <p:nvPr/>
        </p:nvPicPr>
        <p:blipFill>
          <a:blip r:embed="rId4">
            <a:alphaModFix/>
          </a:blip>
          <a:stretch>
            <a:fillRect/>
          </a:stretch>
        </p:blipFill>
        <p:spPr>
          <a:xfrm>
            <a:off x="5401800" y="555636"/>
            <a:ext cx="6416400" cy="3239988"/>
          </a:xfrm>
          <a:prstGeom prst="rect">
            <a:avLst/>
          </a:prstGeom>
          <a:noFill/>
          <a:ln>
            <a:noFill/>
          </a:ln>
        </p:spPr>
      </p:pic>
      <p:sp>
        <p:nvSpPr>
          <p:cNvPr id="204" name="Google Shape;204;p9"/>
          <p:cNvSpPr txBox="1"/>
          <p:nvPr/>
        </p:nvSpPr>
        <p:spPr>
          <a:xfrm>
            <a:off x="0" y="0"/>
            <a:ext cx="54018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ru-RU">
                <a:solidFill>
                  <a:srgbClr val="980000"/>
                </a:solidFill>
                <a:latin typeface="Times New Roman"/>
                <a:ea typeface="Times New Roman"/>
                <a:cs typeface="Times New Roman"/>
                <a:sym typeface="Times New Roman"/>
              </a:rPr>
              <a:t>Ортаға шығу тәртібі</a:t>
            </a:r>
            <a:endParaRPr b="1">
              <a:solidFill>
                <a:srgbClr val="98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type="ctrTitle"/>
          </p:nvPr>
        </p:nvSpPr>
        <p:spPr>
          <a:xfrm>
            <a:off x="1035275" y="2840128"/>
            <a:ext cx="10320600" cy="2972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ru-RU">
                <a:solidFill>
                  <a:srgbClr val="980000"/>
                </a:solidFill>
                <a:latin typeface="Times New Roman"/>
                <a:ea typeface="Times New Roman"/>
                <a:cs typeface="Times New Roman"/>
                <a:sym typeface="Times New Roman"/>
              </a:rPr>
              <a:t>Қазақ тілі мен әдебиеті пәнін </a:t>
            </a:r>
            <a:endParaRPr b="1">
              <a:solidFill>
                <a:srgbClr val="980000"/>
              </a:solidFill>
              <a:latin typeface="Times New Roman"/>
              <a:ea typeface="Times New Roman"/>
              <a:cs typeface="Times New Roman"/>
              <a:sym typeface="Times New Roman"/>
            </a:endParaRPr>
          </a:p>
          <a:p>
            <a:pPr indent="0" lvl="0" marL="0" rtl="0" algn="ctr">
              <a:lnSpc>
                <a:spcPct val="90000"/>
              </a:lnSpc>
              <a:spcBef>
                <a:spcPts val="0"/>
              </a:spcBef>
              <a:spcAft>
                <a:spcPts val="0"/>
              </a:spcAft>
              <a:buClr>
                <a:schemeClr val="dk1"/>
              </a:buClr>
              <a:buSzPts val="6000"/>
              <a:buFont typeface="Calibri"/>
              <a:buNone/>
            </a:pPr>
            <a:r>
              <a:rPr b="1" lang="ru-RU">
                <a:solidFill>
                  <a:srgbClr val="980000"/>
                </a:solidFill>
                <a:latin typeface="Times New Roman"/>
                <a:ea typeface="Times New Roman"/>
                <a:cs typeface="Times New Roman"/>
                <a:sym typeface="Times New Roman"/>
              </a:rPr>
              <a:t>оқытуда ЖИ -ні тиімді қолдану</a:t>
            </a:r>
            <a:endParaRPr b="1">
              <a:solidFill>
                <a:srgbClr val="980000"/>
              </a:solidFill>
              <a:latin typeface="Times New Roman"/>
              <a:ea typeface="Times New Roman"/>
              <a:cs typeface="Times New Roman"/>
              <a:sym typeface="Times New Roman"/>
            </a:endParaRPr>
          </a:p>
        </p:txBody>
      </p:sp>
      <p:pic>
        <p:nvPicPr>
          <p:cNvPr id="101" name="Google Shape;101;p2"/>
          <p:cNvPicPr preferRelativeResize="0"/>
          <p:nvPr/>
        </p:nvPicPr>
        <p:blipFill>
          <a:blip r:embed="rId3">
            <a:alphaModFix/>
          </a:blip>
          <a:stretch>
            <a:fillRect/>
          </a:stretch>
        </p:blipFill>
        <p:spPr>
          <a:xfrm>
            <a:off x="8259775" y="562150"/>
            <a:ext cx="3932225" cy="2621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g2f1edb94e6f_0_4" title="WhatsApp Video 2024-08-11 at 22.09.26.mp4">
            <a:hlinkClick r:id="rId3"/>
          </p:cNvPr>
          <p:cNvPicPr preferRelativeResize="0"/>
          <p:nvPr/>
        </p:nvPicPr>
        <p:blipFill>
          <a:blip r:embed="rId4">
            <a:alphaModFix/>
          </a:blip>
          <a:stretch>
            <a:fillRect/>
          </a:stretch>
        </p:blipFill>
        <p:spPr>
          <a:xfrm>
            <a:off x="152400" y="228600"/>
            <a:ext cx="3686175" cy="6553200"/>
          </a:xfrm>
          <a:prstGeom prst="rect">
            <a:avLst/>
          </a:prstGeom>
          <a:noFill/>
          <a:ln>
            <a:noFill/>
          </a:ln>
        </p:spPr>
      </p:pic>
      <p:pic>
        <p:nvPicPr>
          <p:cNvPr id="108" name="Google Shape;108;g2f1edb94e6f_0_4"/>
          <p:cNvPicPr preferRelativeResize="0"/>
          <p:nvPr/>
        </p:nvPicPr>
        <p:blipFill>
          <a:blip r:embed="rId5">
            <a:alphaModFix/>
          </a:blip>
          <a:stretch>
            <a:fillRect/>
          </a:stretch>
        </p:blipFill>
        <p:spPr>
          <a:xfrm>
            <a:off x="4913071" y="260100"/>
            <a:ext cx="6640977" cy="3735549"/>
          </a:xfrm>
          <a:prstGeom prst="rect">
            <a:avLst/>
          </a:prstGeom>
          <a:noFill/>
          <a:ln>
            <a:noFill/>
          </a:ln>
        </p:spPr>
      </p:pic>
      <p:sp>
        <p:nvSpPr>
          <p:cNvPr id="109" name="Google Shape;109;g2f1edb94e6f_0_4"/>
          <p:cNvSpPr txBox="1"/>
          <p:nvPr/>
        </p:nvSpPr>
        <p:spPr>
          <a:xfrm>
            <a:off x="4209101" y="4194475"/>
            <a:ext cx="7827000" cy="240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RU" sz="4800">
                <a:solidFill>
                  <a:srgbClr val="980000"/>
                </a:solidFill>
                <a:latin typeface="Times New Roman"/>
                <a:ea typeface="Times New Roman"/>
                <a:cs typeface="Times New Roman"/>
                <a:sym typeface="Times New Roman"/>
              </a:rPr>
              <a:t>Жасанды интеллект –</a:t>
            </a:r>
            <a:r>
              <a:rPr lang="ru-RU" sz="4800">
                <a:solidFill>
                  <a:srgbClr val="1C4587"/>
                </a:solidFill>
                <a:latin typeface="Times New Roman"/>
                <a:ea typeface="Times New Roman"/>
                <a:cs typeface="Times New Roman"/>
                <a:sym typeface="Times New Roman"/>
              </a:rPr>
              <a:t> </a:t>
            </a:r>
            <a:endParaRPr sz="4800">
              <a:solidFill>
                <a:srgbClr val="1C4587"/>
              </a:solidFill>
              <a:latin typeface="Times New Roman"/>
              <a:ea typeface="Times New Roman"/>
              <a:cs typeface="Times New Roman"/>
              <a:sym typeface="Times New Roman"/>
            </a:endParaRPr>
          </a:p>
          <a:p>
            <a:pPr indent="0" lvl="0" marL="0" rtl="0" algn="l">
              <a:spcBef>
                <a:spcPts val="0"/>
              </a:spcBef>
              <a:spcAft>
                <a:spcPts val="0"/>
              </a:spcAft>
              <a:buNone/>
            </a:pPr>
            <a:r>
              <a:rPr lang="ru-RU" sz="4800">
                <a:solidFill>
                  <a:srgbClr val="1C4587"/>
                </a:solidFill>
                <a:latin typeface="Times New Roman"/>
                <a:ea typeface="Times New Roman"/>
                <a:cs typeface="Times New Roman"/>
                <a:sym typeface="Times New Roman"/>
              </a:rPr>
              <a:t>әлемге жаңа төңкеріс алып келген сала. </a:t>
            </a:r>
            <a:endParaRPr sz="4800">
              <a:solidFill>
                <a:srgbClr val="1C4587"/>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
          <p:cNvSpPr txBox="1"/>
          <p:nvPr>
            <p:ph type="title"/>
          </p:nvPr>
        </p:nvSpPr>
        <p:spPr>
          <a:xfrm>
            <a:off x="3821775" y="35426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43805"/>
              <a:buFont typeface="Calibri"/>
              <a:buNone/>
            </a:pPr>
            <a:r>
              <a:rPr b="1" lang="ru-RU" sz="10044">
                <a:solidFill>
                  <a:srgbClr val="980000"/>
                </a:solidFill>
                <a:latin typeface="Times New Roman"/>
                <a:ea typeface="Times New Roman"/>
                <a:cs typeface="Times New Roman"/>
                <a:sym typeface="Times New Roman"/>
              </a:rPr>
              <a:t>Жоспар:</a:t>
            </a:r>
            <a:br>
              <a:rPr lang="ru-RU"/>
            </a:br>
            <a:endParaRPr/>
          </a:p>
        </p:txBody>
      </p:sp>
      <p:sp>
        <p:nvSpPr>
          <p:cNvPr id="115" name="Google Shape;115;p3"/>
          <p:cNvSpPr txBox="1"/>
          <p:nvPr>
            <p:ph idx="1" type="body"/>
          </p:nvPr>
        </p:nvSpPr>
        <p:spPr>
          <a:xfrm>
            <a:off x="147600" y="1679975"/>
            <a:ext cx="11896800" cy="5101800"/>
          </a:xfrm>
          <a:prstGeom prst="rect">
            <a:avLst/>
          </a:prstGeom>
          <a:noFill/>
          <a:ln>
            <a:noFill/>
          </a:ln>
        </p:spPr>
        <p:txBody>
          <a:bodyPr anchorCtr="0" anchor="t" bIns="45700" lIns="91425" spcFirstLastPara="1" rIns="91425" wrap="square" tIns="45700">
            <a:normAutofit fontScale="25000" lnSpcReduction="20000"/>
          </a:bodyPr>
          <a:lstStyle/>
          <a:p>
            <a:pPr indent="-634365" lvl="0" marL="742950" rtl="0" algn="l">
              <a:lnSpc>
                <a:spcPct val="170000"/>
              </a:lnSpc>
              <a:spcBef>
                <a:spcPts val="0"/>
              </a:spcBef>
              <a:spcAft>
                <a:spcPts val="0"/>
              </a:spcAft>
              <a:buClr>
                <a:schemeClr val="dk1"/>
              </a:buClr>
              <a:buSzPct val="100000"/>
              <a:buFont typeface="Calibri"/>
              <a:buNone/>
            </a:pPr>
            <a:r>
              <a:t/>
            </a:r>
            <a:endParaRPr sz="3600" u="sng">
              <a:solidFill>
                <a:schemeClr val="hlink"/>
              </a:solidFill>
              <a:latin typeface="Times New Roman"/>
              <a:ea typeface="Times New Roman"/>
              <a:cs typeface="Times New Roman"/>
              <a:sym typeface="Times New Roman"/>
              <a:hlinkClick r:id="rId3"/>
            </a:endParaRPr>
          </a:p>
          <a:p>
            <a:pPr indent="-786765" lvl="0" marL="742950" rtl="0" algn="l">
              <a:lnSpc>
                <a:spcPct val="170000"/>
              </a:lnSpc>
              <a:spcBef>
                <a:spcPts val="1000"/>
              </a:spcBef>
              <a:spcAft>
                <a:spcPts val="0"/>
              </a:spcAft>
              <a:buClr>
                <a:srgbClr val="0C343D"/>
              </a:buClr>
              <a:buSzPct val="100000"/>
              <a:buFont typeface="Times New Roman"/>
              <a:buAutoNum type="arabicPeriod"/>
            </a:pPr>
            <a:r>
              <a:rPr b="1" lang="ru-RU" sz="9600" u="sng">
                <a:solidFill>
                  <a:srgbClr val="980000"/>
                </a:solidFill>
                <a:latin typeface="Times New Roman"/>
                <a:ea typeface="Times New Roman"/>
                <a:cs typeface="Times New Roman"/>
                <a:sym typeface="Times New Roman"/>
                <a:hlinkClick r:id="rId4">
                  <a:extLst>
                    <a:ext uri="{A12FA001-AC4F-418D-AE19-62706E023703}">
                      <ahyp:hlinkClr val="tx"/>
                    </a:ext>
                  </a:extLst>
                </a:hlinkClick>
              </a:rPr>
              <a:t>https://qazmath.net/quraldar/topka-bolu/</a:t>
            </a:r>
            <a:r>
              <a:rPr b="1" lang="ru-RU" sz="9600" u="sng">
                <a:solidFill>
                  <a:srgbClr val="0C343D"/>
                </a:solidFill>
                <a:latin typeface="Times New Roman"/>
                <a:ea typeface="Times New Roman"/>
                <a:cs typeface="Times New Roman"/>
                <a:sym typeface="Times New Roman"/>
              </a:rPr>
              <a:t> </a:t>
            </a:r>
            <a:r>
              <a:rPr b="1" lang="ru-RU" sz="9600">
                <a:solidFill>
                  <a:srgbClr val="1C4587"/>
                </a:solidFill>
                <a:latin typeface="Times New Roman"/>
                <a:ea typeface="Times New Roman"/>
                <a:cs typeface="Times New Roman"/>
                <a:sym typeface="Times New Roman"/>
              </a:rPr>
              <a:t>- топқа бөлу</a:t>
            </a:r>
            <a:endParaRPr b="1" sz="9600">
              <a:solidFill>
                <a:srgbClr val="1C4587"/>
              </a:solidFill>
              <a:latin typeface="Times New Roman"/>
              <a:ea typeface="Times New Roman"/>
              <a:cs typeface="Times New Roman"/>
              <a:sym typeface="Times New Roman"/>
            </a:endParaRPr>
          </a:p>
          <a:p>
            <a:pPr indent="-786765" lvl="0" marL="742950" rtl="0" algn="l">
              <a:lnSpc>
                <a:spcPct val="170000"/>
              </a:lnSpc>
              <a:spcBef>
                <a:spcPts val="1000"/>
              </a:spcBef>
              <a:spcAft>
                <a:spcPts val="0"/>
              </a:spcAft>
              <a:buClr>
                <a:srgbClr val="0C343D"/>
              </a:buClr>
              <a:buSzPct val="100000"/>
              <a:buFont typeface="Times New Roman"/>
              <a:buAutoNum type="arabicPeriod"/>
            </a:pPr>
            <a:r>
              <a:rPr b="1" lang="ru-RU" sz="9600" u="sng">
                <a:solidFill>
                  <a:srgbClr val="980000"/>
                </a:solidFill>
                <a:latin typeface="Times New Roman"/>
                <a:ea typeface="Times New Roman"/>
                <a:cs typeface="Times New Roman"/>
                <a:sym typeface="Times New Roman"/>
                <a:hlinkClick r:id="rId5">
                  <a:extLst>
                    <a:ext uri="{A12FA001-AC4F-418D-AE19-62706E023703}">
                      <ahyp:hlinkClr val="tx"/>
                    </a:ext>
                  </a:extLst>
                </a:hlinkClick>
              </a:rPr>
              <a:t>https://www.d-id.com/</a:t>
            </a:r>
            <a:r>
              <a:rPr b="1" lang="ru-RU" sz="9600">
                <a:solidFill>
                  <a:srgbClr val="0C343D"/>
                </a:solidFill>
                <a:latin typeface="Times New Roman"/>
                <a:ea typeface="Times New Roman"/>
                <a:cs typeface="Times New Roman"/>
                <a:sym typeface="Times New Roman"/>
              </a:rPr>
              <a:t>  - </a:t>
            </a:r>
            <a:r>
              <a:rPr b="1" lang="ru-RU" sz="9600">
                <a:solidFill>
                  <a:srgbClr val="1C4587"/>
                </a:solidFill>
                <a:latin typeface="Times New Roman"/>
                <a:ea typeface="Times New Roman"/>
                <a:cs typeface="Times New Roman"/>
                <a:sym typeface="Times New Roman"/>
              </a:rPr>
              <a:t>қызметі арқылы «Өзім туралы» қысқаша бейне әңгіме жасау</a:t>
            </a:r>
            <a:endParaRPr b="1" sz="9600">
              <a:solidFill>
                <a:srgbClr val="1C4587"/>
              </a:solidFill>
              <a:latin typeface="Times New Roman"/>
              <a:ea typeface="Times New Roman"/>
              <a:cs typeface="Times New Roman"/>
              <a:sym typeface="Times New Roman"/>
            </a:endParaRPr>
          </a:p>
          <a:p>
            <a:pPr indent="0" lvl="0" marL="228600" rtl="0" algn="l">
              <a:lnSpc>
                <a:spcPct val="170000"/>
              </a:lnSpc>
              <a:spcBef>
                <a:spcPts val="1000"/>
              </a:spcBef>
              <a:spcAft>
                <a:spcPts val="0"/>
              </a:spcAft>
              <a:buNone/>
            </a:pPr>
            <a:r>
              <a:rPr b="1" lang="ru-RU" sz="9600">
                <a:solidFill>
                  <a:srgbClr val="1C4587"/>
                </a:solidFill>
                <a:latin typeface="Times New Roman"/>
                <a:ea typeface="Times New Roman"/>
                <a:cs typeface="Times New Roman"/>
                <a:sym typeface="Times New Roman"/>
              </a:rPr>
              <a:t>4 </a:t>
            </a:r>
            <a:r>
              <a:rPr b="1" lang="ru-RU" sz="9600" u="sng">
                <a:solidFill>
                  <a:srgbClr val="980000"/>
                </a:solidFill>
                <a:latin typeface="Times New Roman"/>
                <a:ea typeface="Times New Roman"/>
                <a:cs typeface="Times New Roman"/>
                <a:sym typeface="Times New Roman"/>
                <a:hlinkClick r:id="rId6">
                  <a:extLst>
                    <a:ext uri="{A12FA001-AC4F-418D-AE19-62706E023703}">
                      <ahyp:hlinkClr val="tx"/>
                    </a:ext>
                  </a:extLst>
                </a:hlinkClick>
              </a:rPr>
              <a:t>https://suno.com/</a:t>
            </a:r>
            <a:r>
              <a:rPr b="1" lang="ru-RU" sz="9600" u="sng">
                <a:solidFill>
                  <a:srgbClr val="980000"/>
                </a:solidFill>
                <a:latin typeface="Times New Roman"/>
                <a:ea typeface="Times New Roman"/>
                <a:cs typeface="Times New Roman"/>
                <a:sym typeface="Times New Roman"/>
              </a:rPr>
              <a:t> </a:t>
            </a:r>
            <a:r>
              <a:rPr b="1" lang="ru-RU" sz="9600">
                <a:solidFill>
                  <a:srgbClr val="0C343D"/>
                </a:solidFill>
                <a:latin typeface="Times New Roman"/>
                <a:ea typeface="Times New Roman"/>
                <a:cs typeface="Times New Roman"/>
                <a:sym typeface="Times New Roman"/>
              </a:rPr>
              <a:t> - </a:t>
            </a:r>
            <a:r>
              <a:rPr b="1" lang="ru-RU" sz="9600">
                <a:solidFill>
                  <a:srgbClr val="1C4587"/>
                </a:solidFill>
                <a:latin typeface="Times New Roman"/>
                <a:ea typeface="Times New Roman"/>
                <a:cs typeface="Times New Roman"/>
                <a:sym typeface="Times New Roman"/>
              </a:rPr>
              <a:t>әннің сөзін жазып, оны әдемі дауыспен айта алатын нейрондық желі </a:t>
            </a:r>
            <a:endParaRPr b="1" sz="9600">
              <a:solidFill>
                <a:srgbClr val="1C4587"/>
              </a:solidFill>
              <a:latin typeface="Times New Roman"/>
              <a:ea typeface="Times New Roman"/>
              <a:cs typeface="Times New Roman"/>
              <a:sym typeface="Times New Roman"/>
            </a:endParaRPr>
          </a:p>
          <a:p>
            <a:pPr indent="0" lvl="0" marL="228600" rtl="0" algn="l">
              <a:lnSpc>
                <a:spcPct val="170000"/>
              </a:lnSpc>
              <a:spcBef>
                <a:spcPts val="1000"/>
              </a:spcBef>
              <a:spcAft>
                <a:spcPts val="0"/>
              </a:spcAft>
              <a:buNone/>
            </a:pPr>
            <a:r>
              <a:rPr b="1" lang="ru-RU" sz="9600">
                <a:solidFill>
                  <a:srgbClr val="1C4587"/>
                </a:solidFill>
                <a:latin typeface="Times New Roman"/>
                <a:ea typeface="Times New Roman"/>
                <a:cs typeface="Times New Roman"/>
                <a:sym typeface="Times New Roman"/>
              </a:rPr>
              <a:t>3 </a:t>
            </a:r>
            <a:r>
              <a:rPr b="1" lang="ru-RU" sz="9600">
                <a:solidFill>
                  <a:srgbClr val="1C4587"/>
                </a:solidFill>
                <a:latin typeface="Times New Roman"/>
                <a:ea typeface="Times New Roman"/>
                <a:cs typeface="Times New Roman"/>
                <a:sym typeface="Times New Roman"/>
              </a:rPr>
              <a:t>Ә</a:t>
            </a:r>
            <a:r>
              <a:rPr b="1" lang="ru-RU" sz="9600">
                <a:solidFill>
                  <a:srgbClr val="1C4587"/>
                </a:solidFill>
                <a:latin typeface="Times New Roman"/>
                <a:ea typeface="Times New Roman"/>
                <a:cs typeface="Times New Roman"/>
                <a:sym typeface="Times New Roman"/>
              </a:rPr>
              <a:t>н мәтінін жазу үшін</a:t>
            </a:r>
            <a:r>
              <a:rPr b="1" lang="ru-RU" sz="9600">
                <a:solidFill>
                  <a:srgbClr val="0C343D"/>
                </a:solidFill>
                <a:latin typeface="Times New Roman"/>
                <a:ea typeface="Times New Roman"/>
                <a:cs typeface="Times New Roman"/>
                <a:sym typeface="Times New Roman"/>
              </a:rPr>
              <a:t> </a:t>
            </a:r>
            <a:r>
              <a:rPr b="1" lang="ru-RU" sz="9600" u="sng">
                <a:solidFill>
                  <a:srgbClr val="980000"/>
                </a:solidFill>
                <a:latin typeface="Times New Roman"/>
                <a:ea typeface="Times New Roman"/>
                <a:cs typeface="Times New Roman"/>
                <a:sym typeface="Times New Roman"/>
                <a:hlinkClick r:id="rId7">
                  <a:extLst>
                    <a:ext uri="{A12FA001-AC4F-418D-AE19-62706E023703}">
                      <ahyp:hlinkClr val="tx"/>
                    </a:ext>
                  </a:extLst>
                </a:hlinkClick>
              </a:rPr>
              <a:t>https://chatgpt.com/</a:t>
            </a:r>
            <a:r>
              <a:rPr b="1" lang="ru-RU" sz="9600">
                <a:solidFill>
                  <a:srgbClr val="0C343D"/>
                </a:solidFill>
                <a:latin typeface="Times New Roman"/>
                <a:ea typeface="Times New Roman"/>
                <a:cs typeface="Times New Roman"/>
                <a:sym typeface="Times New Roman"/>
              </a:rPr>
              <a:t>  </a:t>
            </a:r>
            <a:r>
              <a:rPr b="1" lang="ru-RU" sz="9600">
                <a:solidFill>
                  <a:srgbClr val="1C4587"/>
                </a:solidFill>
                <a:latin typeface="Times New Roman"/>
                <a:ea typeface="Times New Roman"/>
                <a:cs typeface="Times New Roman"/>
                <a:sym typeface="Times New Roman"/>
              </a:rPr>
              <a:t>чатын пайдалану </a:t>
            </a:r>
            <a:endParaRPr b="1" sz="9600">
              <a:solidFill>
                <a:srgbClr val="1C4587"/>
              </a:solidFill>
              <a:latin typeface="Times New Roman"/>
              <a:ea typeface="Times New Roman"/>
              <a:cs typeface="Times New Roman"/>
              <a:sym typeface="Times New Roman"/>
            </a:endParaRPr>
          </a:p>
          <a:p>
            <a:pPr indent="-786765" lvl="0" marL="742950" rtl="0" algn="l">
              <a:lnSpc>
                <a:spcPct val="170000"/>
              </a:lnSpc>
              <a:spcBef>
                <a:spcPts val="1000"/>
              </a:spcBef>
              <a:spcAft>
                <a:spcPts val="0"/>
              </a:spcAft>
              <a:buClr>
                <a:srgbClr val="0C343D"/>
              </a:buClr>
              <a:buSzPct val="100000"/>
              <a:buFont typeface="Times New Roman"/>
              <a:buAutoNum type="arabicPeriod"/>
            </a:pPr>
            <a:r>
              <a:rPr b="1" lang="ru-RU" sz="9600" u="sng">
                <a:solidFill>
                  <a:srgbClr val="980000"/>
                </a:solidFill>
                <a:latin typeface="Times New Roman"/>
                <a:ea typeface="Times New Roman"/>
                <a:cs typeface="Times New Roman"/>
                <a:sym typeface="Times New Roman"/>
                <a:hlinkClick r:id="rId8">
                  <a:extLst>
                    <a:ext uri="{A12FA001-AC4F-418D-AE19-62706E023703}">
                      <ahyp:hlinkClr val="tx"/>
                    </a:ext>
                  </a:extLst>
                </a:hlinkClick>
              </a:rPr>
              <a:t>https://qazmath.net/nis-catalog/okushyny_tandau/</a:t>
            </a:r>
            <a:r>
              <a:rPr b="1" lang="ru-RU" sz="9600">
                <a:solidFill>
                  <a:srgbClr val="980000"/>
                </a:solidFill>
                <a:latin typeface="Times New Roman"/>
                <a:ea typeface="Times New Roman"/>
                <a:cs typeface="Times New Roman"/>
                <a:sym typeface="Times New Roman"/>
              </a:rPr>
              <a:t> </a:t>
            </a:r>
            <a:r>
              <a:rPr b="1" lang="ru-RU" sz="9600">
                <a:solidFill>
                  <a:srgbClr val="1C4587"/>
                </a:solidFill>
                <a:latin typeface="Times New Roman"/>
                <a:ea typeface="Times New Roman"/>
                <a:cs typeface="Times New Roman"/>
                <a:sym typeface="Times New Roman"/>
              </a:rPr>
              <a:t>- командалардың ортаға шығу тәртібі </a:t>
            </a:r>
            <a:endParaRPr b="1" sz="9600">
              <a:solidFill>
                <a:srgbClr val="1C4587"/>
              </a:solidFill>
              <a:latin typeface="Times New Roman"/>
              <a:ea typeface="Times New Roman"/>
              <a:cs typeface="Times New Roman"/>
              <a:sym typeface="Times New Roman"/>
            </a:endParaRPr>
          </a:p>
          <a:p>
            <a:pPr indent="-634365" lvl="0" marL="742950" rtl="0" algn="l">
              <a:lnSpc>
                <a:spcPct val="170000"/>
              </a:lnSpc>
              <a:spcBef>
                <a:spcPts val="1000"/>
              </a:spcBef>
              <a:spcAft>
                <a:spcPts val="0"/>
              </a:spcAft>
              <a:buClr>
                <a:schemeClr val="dk1"/>
              </a:buClr>
              <a:buSzPct val="100000"/>
              <a:buFont typeface="Calibri"/>
              <a:buNone/>
            </a:pPr>
            <a:r>
              <a:t/>
            </a:r>
            <a:endParaRPr sz="3600">
              <a:latin typeface="Times New Roman"/>
              <a:ea typeface="Times New Roman"/>
              <a:cs typeface="Times New Roman"/>
              <a:sym typeface="Times New Roman"/>
            </a:endParaRPr>
          </a:p>
        </p:txBody>
      </p:sp>
      <p:sp>
        <p:nvSpPr>
          <p:cNvPr id="116" name="Google Shape;116;p3"/>
          <p:cNvSpPr/>
          <p:nvPr/>
        </p:nvSpPr>
        <p:spPr>
          <a:xfrm>
            <a:off x="152400" y="2553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17" name="Google Shape;117;p3"/>
          <p:cNvSpPr/>
          <p:nvPr/>
        </p:nvSpPr>
        <p:spPr>
          <a:xfrm>
            <a:off x="0"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118" name="Google Shape;118;p3"/>
          <p:cNvPicPr preferRelativeResize="0"/>
          <p:nvPr/>
        </p:nvPicPr>
        <p:blipFill>
          <a:blip r:embed="rId9">
            <a:alphaModFix/>
          </a:blip>
          <a:stretch>
            <a:fillRect/>
          </a:stretch>
        </p:blipFill>
        <p:spPr>
          <a:xfrm>
            <a:off x="75" y="0"/>
            <a:ext cx="2860225" cy="2002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2f07c8f414d_0_10"/>
          <p:cNvSpPr txBox="1"/>
          <p:nvPr>
            <p:ph type="title"/>
          </p:nvPr>
        </p:nvSpPr>
        <p:spPr>
          <a:xfrm>
            <a:off x="838200" y="2863475"/>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ru-RU" sz="10000">
                <a:solidFill>
                  <a:srgbClr val="980000"/>
                </a:solidFill>
                <a:latin typeface="Times New Roman"/>
                <a:ea typeface="Times New Roman"/>
                <a:cs typeface="Times New Roman"/>
                <a:sym typeface="Times New Roman"/>
              </a:rPr>
              <a:t>ТОПҚА БӨЛУ</a:t>
            </a:r>
            <a:endParaRPr b="1" sz="10000">
              <a:solidFill>
                <a:srgbClr val="98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4"/>
          <p:cNvSpPr txBox="1"/>
          <p:nvPr/>
        </p:nvSpPr>
        <p:spPr>
          <a:xfrm>
            <a:off x="491842" y="684625"/>
            <a:ext cx="11409600" cy="2862900"/>
          </a:xfrm>
          <a:prstGeom prst="rect">
            <a:avLst/>
          </a:prstGeom>
          <a:solidFill>
            <a:schemeClr val="lt1"/>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457200" lvl="0" marL="0" marR="0" rtl="0" algn="l">
              <a:spcBef>
                <a:spcPts val="0"/>
              </a:spcBef>
              <a:spcAft>
                <a:spcPts val="0"/>
              </a:spcAft>
              <a:buNone/>
            </a:pPr>
            <a:r>
              <a:rPr i="0" lang="ru-RU" sz="3000" u="none" cap="none" strike="noStrike">
                <a:solidFill>
                  <a:srgbClr val="1C4587"/>
                </a:solidFill>
                <a:latin typeface="Times New Roman"/>
                <a:ea typeface="Times New Roman"/>
                <a:cs typeface="Times New Roman"/>
                <a:sym typeface="Times New Roman"/>
              </a:rPr>
              <a:t>Бірінші нейрондық желі – </a:t>
            </a:r>
            <a:r>
              <a:rPr b="1" i="0" lang="ru-RU" sz="3000" u="none" cap="none" strike="noStrike">
                <a:solidFill>
                  <a:srgbClr val="980000"/>
                </a:solidFill>
                <a:latin typeface="Times New Roman"/>
                <a:ea typeface="Times New Roman"/>
                <a:cs typeface="Times New Roman"/>
                <a:sym typeface="Times New Roman"/>
              </a:rPr>
              <a:t>QazMath веб-сайты</a:t>
            </a:r>
            <a:r>
              <a:rPr b="1" lang="ru-RU" sz="3000">
                <a:solidFill>
                  <a:srgbClr val="980000"/>
                </a:solidFill>
                <a:latin typeface="Times New Roman"/>
                <a:ea typeface="Times New Roman"/>
                <a:cs typeface="Times New Roman"/>
                <a:sym typeface="Times New Roman"/>
              </a:rPr>
              <a:t>.</a:t>
            </a:r>
            <a:r>
              <a:rPr lang="ru-RU" sz="3000">
                <a:solidFill>
                  <a:srgbClr val="1C4587"/>
                </a:solidFill>
                <a:latin typeface="Times New Roman"/>
                <a:ea typeface="Times New Roman"/>
                <a:cs typeface="Times New Roman"/>
                <a:sym typeface="Times New Roman"/>
              </a:rPr>
              <a:t> </a:t>
            </a:r>
            <a:r>
              <a:rPr i="0" lang="ru-RU" sz="3000" u="none" cap="none" strike="noStrike">
                <a:solidFill>
                  <a:srgbClr val="1C4587"/>
                </a:solidFill>
                <a:latin typeface="Times New Roman"/>
                <a:ea typeface="Times New Roman"/>
                <a:cs typeface="Times New Roman"/>
                <a:sym typeface="Times New Roman"/>
              </a:rPr>
              <a:t>Бұл құрал оқушыларды топтарға автоматты түрде тағайындауға мүмкіндік береді. </a:t>
            </a:r>
            <a:r>
              <a:rPr lang="ru-RU" sz="3000">
                <a:solidFill>
                  <a:srgbClr val="1C4587"/>
                </a:solidFill>
                <a:latin typeface="Times New Roman"/>
                <a:ea typeface="Times New Roman"/>
                <a:cs typeface="Times New Roman"/>
                <a:sym typeface="Times New Roman"/>
              </a:rPr>
              <a:t>Ә</a:t>
            </a:r>
            <a:r>
              <a:rPr i="0" lang="ru-RU" sz="3000" u="none" cap="none" strike="noStrike">
                <a:solidFill>
                  <a:srgbClr val="1C4587"/>
                </a:solidFill>
                <a:latin typeface="Times New Roman"/>
                <a:ea typeface="Times New Roman"/>
                <a:cs typeface="Times New Roman"/>
                <a:sym typeface="Times New Roman"/>
              </a:rPr>
              <a:t>сіресе топтық тапсырмалар немесе жобалар үшін пайдалы болуы мүмкін. Сізге тек оқушылардың тізімін және оларды бөлгіңіз келетін топтардың санын енгізсеңіз болғаны, қалғанын </a:t>
            </a:r>
            <a:r>
              <a:rPr lang="ru-RU" sz="3000">
                <a:solidFill>
                  <a:srgbClr val="1C4587"/>
                </a:solidFill>
                <a:latin typeface="Times New Roman"/>
                <a:ea typeface="Times New Roman"/>
                <a:cs typeface="Times New Roman"/>
                <a:sym typeface="Times New Roman"/>
              </a:rPr>
              <a:t>платформа </a:t>
            </a:r>
            <a:r>
              <a:rPr i="0" lang="ru-RU" sz="3000" u="none" cap="none" strike="noStrike">
                <a:solidFill>
                  <a:srgbClr val="1C4587"/>
                </a:solidFill>
                <a:latin typeface="Times New Roman"/>
                <a:ea typeface="Times New Roman"/>
                <a:cs typeface="Times New Roman"/>
                <a:sym typeface="Times New Roman"/>
              </a:rPr>
              <a:t>өзі жасайды. </a:t>
            </a:r>
            <a:endParaRPr sz="3000">
              <a:solidFill>
                <a:srgbClr val="1C4587"/>
              </a:solidFill>
              <a:latin typeface="Times New Roman"/>
              <a:ea typeface="Times New Roman"/>
              <a:cs typeface="Times New Roman"/>
              <a:sym typeface="Times New Roman"/>
            </a:endParaRPr>
          </a:p>
        </p:txBody>
      </p:sp>
      <p:sp>
        <p:nvSpPr>
          <p:cNvPr id="130" name="Google Shape;130;p4"/>
          <p:cNvSpPr/>
          <p:nvPr/>
        </p:nvSpPr>
        <p:spPr>
          <a:xfrm>
            <a:off x="0" y="172170"/>
            <a:ext cx="65" cy="1128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900"/>
              <a:buFont typeface="Calibri"/>
              <a:buNone/>
            </a:pPr>
            <a:r>
              <a:t/>
            </a:r>
            <a:endParaRPr b="0" i="0" sz="900" u="none" cap="none" strike="noStrike">
              <a:solidFill>
                <a:schemeClr val="dk1"/>
              </a:solidFill>
              <a:latin typeface="Times New Roman"/>
              <a:ea typeface="Times New Roman"/>
              <a:cs typeface="Times New Roman"/>
              <a:sym typeface="Times New Roman"/>
            </a:endParaRPr>
          </a:p>
        </p:txBody>
      </p:sp>
      <p:pic>
        <p:nvPicPr>
          <p:cNvPr id="131" name="Google Shape;131;p4"/>
          <p:cNvPicPr preferRelativeResize="0"/>
          <p:nvPr/>
        </p:nvPicPr>
        <p:blipFill>
          <a:blip r:embed="rId3">
            <a:alphaModFix/>
          </a:blip>
          <a:stretch>
            <a:fillRect/>
          </a:stretch>
        </p:blipFill>
        <p:spPr>
          <a:xfrm>
            <a:off x="2996423" y="3547525"/>
            <a:ext cx="6400448" cy="3198476"/>
          </a:xfrm>
          <a:prstGeom prst="rect">
            <a:avLst/>
          </a:prstGeom>
          <a:noFill/>
          <a:ln>
            <a:noFill/>
          </a:ln>
        </p:spPr>
      </p:pic>
      <p:sp>
        <p:nvSpPr>
          <p:cNvPr id="132" name="Google Shape;132;p4"/>
          <p:cNvSpPr txBox="1"/>
          <p:nvPr/>
        </p:nvSpPr>
        <p:spPr>
          <a:xfrm>
            <a:off x="0" y="172175"/>
            <a:ext cx="22212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ru-RU">
                <a:solidFill>
                  <a:srgbClr val="980000"/>
                </a:solidFill>
                <a:latin typeface="Times New Roman"/>
                <a:ea typeface="Times New Roman"/>
                <a:cs typeface="Times New Roman"/>
                <a:sym typeface="Times New Roman"/>
              </a:rPr>
              <a:t>ТОПҚА БӨЛУ</a:t>
            </a:r>
            <a:endParaRPr b="1">
              <a:solidFill>
                <a:srgbClr val="98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f07c8f414d_0_17"/>
          <p:cNvSpPr txBox="1"/>
          <p:nvPr>
            <p:ph type="title"/>
          </p:nvPr>
        </p:nvSpPr>
        <p:spPr>
          <a:xfrm>
            <a:off x="-87325" y="914525"/>
            <a:ext cx="12192000" cy="5441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b="1" lang="ru-RU" sz="9600">
                <a:solidFill>
                  <a:srgbClr val="980000"/>
                </a:solidFill>
                <a:latin typeface="Times New Roman"/>
                <a:ea typeface="Times New Roman"/>
                <a:cs typeface="Times New Roman"/>
                <a:sym typeface="Times New Roman"/>
              </a:rPr>
              <a:t>D-ID сервисімен танысу және жұмыс істеу</a:t>
            </a:r>
            <a:endParaRPr b="1" sz="9600">
              <a:solidFill>
                <a:srgbClr val="980000"/>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10000">
              <a:solidFill>
                <a:srgbClr val="98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txBox="1"/>
          <p:nvPr>
            <p:ph idx="1" type="body"/>
          </p:nvPr>
        </p:nvSpPr>
        <p:spPr>
          <a:xfrm>
            <a:off x="1918525" y="642483"/>
            <a:ext cx="9696300" cy="1874400"/>
          </a:xfrm>
          <a:prstGeom prst="rect">
            <a:avLst/>
          </a:prstGeom>
          <a:noFill/>
          <a:ln>
            <a:noFill/>
          </a:ln>
        </p:spPr>
        <p:txBody>
          <a:bodyPr anchorCtr="0" anchor="t" bIns="121900" lIns="121900" spcFirstLastPara="1" rIns="121900" wrap="square" tIns="121900">
            <a:noAutofit/>
          </a:bodyPr>
          <a:lstStyle/>
          <a:p>
            <a:pPr indent="0" lvl="0" marL="0" rtl="0" algn="just">
              <a:lnSpc>
                <a:spcPct val="90000"/>
              </a:lnSpc>
              <a:spcBef>
                <a:spcPts val="1600"/>
              </a:spcBef>
              <a:spcAft>
                <a:spcPts val="1600"/>
              </a:spcAft>
              <a:buClr>
                <a:srgbClr val="000000"/>
              </a:buClr>
              <a:buSzPts val="1800"/>
              <a:buNone/>
            </a:pPr>
            <a:r>
              <a:rPr lang="ru-RU" sz="3000">
                <a:solidFill>
                  <a:srgbClr val="1C4587"/>
                </a:solidFill>
                <a:highlight>
                  <a:srgbClr val="FFFFFF"/>
                </a:highlight>
                <a:latin typeface="Times New Roman"/>
                <a:ea typeface="Times New Roman"/>
                <a:cs typeface="Times New Roman"/>
                <a:sym typeface="Times New Roman"/>
              </a:rPr>
              <a:t>Пайдаланушы интерфейсі </a:t>
            </a:r>
            <a:r>
              <a:rPr b="1" lang="ru-RU" sz="3000">
                <a:solidFill>
                  <a:srgbClr val="980000"/>
                </a:solidFill>
                <a:highlight>
                  <a:srgbClr val="FFFFFF"/>
                </a:highlight>
                <a:latin typeface="Times New Roman"/>
                <a:ea typeface="Times New Roman"/>
                <a:cs typeface="Times New Roman"/>
                <a:sym typeface="Times New Roman"/>
              </a:rPr>
              <a:t>(NUI)</a:t>
            </a:r>
            <a:r>
              <a:rPr lang="ru-RU" sz="3000">
                <a:solidFill>
                  <a:srgbClr val="1C4587"/>
                </a:solidFill>
                <a:highlight>
                  <a:srgbClr val="FFFFFF"/>
                </a:highlight>
                <a:latin typeface="Times New Roman"/>
                <a:ea typeface="Times New Roman"/>
                <a:cs typeface="Times New Roman"/>
                <a:sym typeface="Times New Roman"/>
              </a:rPr>
              <a:t> технологияларына маманданған     D-ID платформасы кескіндерді, мәтінді, бейнені, дыбысты және дауысты өте тартымды цифрлық адамдар кейпінде біркелкі түрлендіреді.</a:t>
            </a:r>
            <a:endParaRPr sz="3000">
              <a:solidFill>
                <a:srgbClr val="1C4587"/>
              </a:solidFill>
              <a:latin typeface="Times New Roman"/>
              <a:ea typeface="Times New Roman"/>
              <a:cs typeface="Times New Roman"/>
              <a:sym typeface="Times New Roman"/>
            </a:endParaRPr>
          </a:p>
        </p:txBody>
      </p:sp>
      <p:pic>
        <p:nvPicPr>
          <p:cNvPr id="144" name="Google Shape;144;p5"/>
          <p:cNvPicPr preferRelativeResize="0"/>
          <p:nvPr/>
        </p:nvPicPr>
        <p:blipFill rotWithShape="1">
          <a:blip r:embed="rId3">
            <a:alphaModFix/>
          </a:blip>
          <a:srcRect b="0" l="0" r="0" t="0"/>
          <a:stretch/>
        </p:blipFill>
        <p:spPr>
          <a:xfrm>
            <a:off x="78850" y="836364"/>
            <a:ext cx="1839675" cy="1486614"/>
          </a:xfrm>
          <a:prstGeom prst="rect">
            <a:avLst/>
          </a:prstGeom>
          <a:noFill/>
          <a:ln>
            <a:noFill/>
          </a:ln>
        </p:spPr>
      </p:pic>
      <p:sp>
        <p:nvSpPr>
          <p:cNvPr id="145" name="Google Shape;145;p5"/>
          <p:cNvSpPr txBox="1"/>
          <p:nvPr/>
        </p:nvSpPr>
        <p:spPr>
          <a:xfrm>
            <a:off x="168500" y="2669276"/>
            <a:ext cx="11688000" cy="3940500"/>
          </a:xfrm>
          <a:prstGeom prst="rect">
            <a:avLst/>
          </a:prstGeom>
          <a:noFill/>
          <a:ln>
            <a:noFill/>
          </a:ln>
        </p:spPr>
        <p:txBody>
          <a:bodyPr anchorCtr="0" anchor="t" bIns="121900" lIns="121900" spcFirstLastPara="1" rIns="121900" wrap="square" tIns="121900">
            <a:spAutoFit/>
          </a:bodyPr>
          <a:lstStyle/>
          <a:p>
            <a:pPr indent="0" lvl="0" marL="0" marR="0" rtl="0" algn="just">
              <a:spcBef>
                <a:spcPts val="0"/>
              </a:spcBef>
              <a:spcAft>
                <a:spcPts val="0"/>
              </a:spcAft>
              <a:buNone/>
            </a:pPr>
            <a:r>
              <a:rPr b="1" i="0" lang="ru-RU" sz="3000" u="none" cap="none" strike="noStrike">
                <a:solidFill>
                  <a:srgbClr val="980000"/>
                </a:solidFill>
                <a:latin typeface="Times New Roman"/>
                <a:ea typeface="Times New Roman"/>
                <a:cs typeface="Times New Roman"/>
                <a:sym typeface="Times New Roman"/>
              </a:rPr>
              <a:t>2017</a:t>
            </a:r>
            <a:r>
              <a:rPr b="1" i="0" lang="ru-RU" sz="3000" u="none" cap="none" strike="noStrike">
                <a:solidFill>
                  <a:srgbClr val="1C4587"/>
                </a:solidFill>
                <a:latin typeface="Times New Roman"/>
                <a:ea typeface="Times New Roman"/>
                <a:cs typeface="Times New Roman"/>
                <a:sym typeface="Times New Roman"/>
              </a:rPr>
              <a:t> </a:t>
            </a:r>
            <a:r>
              <a:rPr i="0" lang="ru-RU" sz="3000" u="none" cap="none" strike="noStrike">
                <a:solidFill>
                  <a:srgbClr val="1C4587"/>
                </a:solidFill>
                <a:latin typeface="Times New Roman"/>
                <a:ea typeface="Times New Roman"/>
                <a:cs typeface="Times New Roman"/>
                <a:sym typeface="Times New Roman"/>
              </a:rPr>
              <a:t>жылы негізі қаланған және жетекші венчурлық капиталистер қолдауымен D-ID ЖИ сервисімен </a:t>
            </a:r>
            <a:r>
              <a:rPr b="1" i="0" lang="ru-RU" sz="3000" u="none" cap="none" strike="noStrike">
                <a:solidFill>
                  <a:srgbClr val="980000"/>
                </a:solidFill>
                <a:latin typeface="Times New Roman"/>
                <a:ea typeface="Times New Roman"/>
                <a:cs typeface="Times New Roman"/>
                <a:sym typeface="Times New Roman"/>
              </a:rPr>
              <a:t>150 миллионнан астам бейнелерді</a:t>
            </a:r>
            <a:r>
              <a:rPr i="0" lang="ru-RU" sz="3000" u="none" cap="none" strike="noStrike">
                <a:solidFill>
                  <a:srgbClr val="1C4587"/>
                </a:solidFill>
                <a:latin typeface="Times New Roman"/>
                <a:ea typeface="Times New Roman"/>
                <a:cs typeface="Times New Roman"/>
                <a:sym typeface="Times New Roman"/>
              </a:rPr>
              <a:t> жасауға арналған платформаға айналды.</a:t>
            </a:r>
            <a:endParaRPr i="0" sz="3000" u="none" cap="none" strike="noStrike">
              <a:solidFill>
                <a:srgbClr val="1C4587"/>
              </a:solidFill>
              <a:latin typeface="Times New Roman"/>
              <a:ea typeface="Times New Roman"/>
              <a:cs typeface="Times New Roman"/>
              <a:sym typeface="Times New Roman"/>
            </a:endParaRPr>
          </a:p>
          <a:p>
            <a:pPr indent="0" lvl="0" marL="0" marR="0" rtl="0" algn="just">
              <a:spcBef>
                <a:spcPts val="0"/>
              </a:spcBef>
              <a:spcAft>
                <a:spcPts val="0"/>
              </a:spcAft>
              <a:buNone/>
            </a:pPr>
            <a:r>
              <a:rPr i="0" lang="ru-RU" sz="3000" u="none" cap="none" strike="noStrike">
                <a:solidFill>
                  <a:srgbClr val="1C4587"/>
                </a:solidFill>
                <a:latin typeface="Times New Roman"/>
                <a:ea typeface="Times New Roman"/>
                <a:cs typeface="Times New Roman"/>
                <a:sym typeface="Times New Roman"/>
              </a:rPr>
              <a:t>Бұл Creative Reality™ пайдаланушыға ыңғайлы өзіне-өзі қызмет көрсету студиясы және D-ID интеграциялары арқылы жасалды. Сонымен қатар, </a:t>
            </a:r>
            <a:r>
              <a:rPr b="1" i="0" lang="ru-RU" sz="3000" u="none" cap="none" strike="noStrike">
                <a:solidFill>
                  <a:srgbClr val="980000"/>
                </a:solidFill>
                <a:latin typeface="Times New Roman"/>
                <a:ea typeface="Times New Roman"/>
                <a:cs typeface="Times New Roman"/>
                <a:sym typeface="Times New Roman"/>
              </a:rPr>
              <a:t>250 000-нан астам әзірлеушілер</a:t>
            </a:r>
            <a:r>
              <a:rPr i="0" lang="ru-RU" sz="3000" u="none" cap="none" strike="noStrike">
                <a:solidFill>
                  <a:srgbClr val="1C4587"/>
                </a:solidFill>
                <a:latin typeface="Times New Roman"/>
                <a:ea typeface="Times New Roman"/>
                <a:cs typeface="Times New Roman"/>
                <a:sym typeface="Times New Roman"/>
              </a:rPr>
              <a:t> өз сәтті жұмыс жасау үшін D-ID API пайдаланады.</a:t>
            </a:r>
            <a:endParaRPr i="0" sz="3000" u="none" cap="none" strike="noStrike">
              <a:solidFill>
                <a:srgbClr val="1C4587"/>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i="0" sz="3000" u="none" cap="none" strike="noStrike">
              <a:solidFill>
                <a:schemeClr val="dk1"/>
              </a:solidFill>
              <a:latin typeface="Times New Roman"/>
              <a:ea typeface="Times New Roman"/>
              <a:cs typeface="Times New Roman"/>
              <a:sym typeface="Times New Roman"/>
            </a:endParaRPr>
          </a:p>
        </p:txBody>
      </p:sp>
      <p:sp>
        <p:nvSpPr>
          <p:cNvPr id="146" name="Google Shape;146;p5"/>
          <p:cNvSpPr txBox="1"/>
          <p:nvPr/>
        </p:nvSpPr>
        <p:spPr>
          <a:xfrm>
            <a:off x="0" y="0"/>
            <a:ext cx="54018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3200"/>
              <a:buFont typeface="Arial"/>
              <a:buNone/>
            </a:pPr>
            <a:r>
              <a:rPr b="1" lang="ru-RU">
                <a:solidFill>
                  <a:srgbClr val="980000"/>
                </a:solidFill>
                <a:latin typeface="Times New Roman"/>
                <a:ea typeface="Times New Roman"/>
                <a:cs typeface="Times New Roman"/>
                <a:sym typeface="Times New Roman"/>
              </a:rPr>
              <a:t>D-ID сервисімен танысу және жұмыс істеу</a:t>
            </a:r>
            <a:endParaRPr b="1">
              <a:solidFill>
                <a:srgbClr val="98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6"/>
          <p:cNvPicPr preferRelativeResize="0"/>
          <p:nvPr/>
        </p:nvPicPr>
        <p:blipFill rotWithShape="1">
          <a:blip r:embed="rId3">
            <a:alphaModFix/>
          </a:blip>
          <a:srcRect b="0" l="0" r="0" t="0"/>
          <a:stretch/>
        </p:blipFill>
        <p:spPr>
          <a:xfrm>
            <a:off x="705525" y="3502973"/>
            <a:ext cx="6106523" cy="3146001"/>
          </a:xfrm>
          <a:prstGeom prst="rect">
            <a:avLst/>
          </a:prstGeom>
          <a:noFill/>
          <a:ln>
            <a:noFill/>
          </a:ln>
        </p:spPr>
      </p:pic>
      <p:sp>
        <p:nvSpPr>
          <p:cNvPr id="152" name="Google Shape;152;p6"/>
          <p:cNvSpPr txBox="1"/>
          <p:nvPr/>
        </p:nvSpPr>
        <p:spPr>
          <a:xfrm>
            <a:off x="289976" y="555431"/>
            <a:ext cx="11398200" cy="1631700"/>
          </a:xfrm>
          <a:prstGeom prst="rect">
            <a:avLst/>
          </a:prstGeom>
          <a:noFill/>
          <a:ln cap="flat" cmpd="sng" w="19050">
            <a:solidFill>
              <a:srgbClr val="FF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spcBef>
                <a:spcPts val="0"/>
              </a:spcBef>
              <a:spcAft>
                <a:spcPts val="0"/>
              </a:spcAft>
              <a:buNone/>
            </a:pPr>
            <a:r>
              <a:rPr i="0" lang="ru-RU" sz="3000" u="none" cap="none" strike="noStrike">
                <a:solidFill>
                  <a:srgbClr val="1C4587"/>
                </a:solidFill>
                <a:latin typeface="Times New Roman"/>
                <a:ea typeface="Times New Roman"/>
                <a:cs typeface="Times New Roman"/>
                <a:sym typeface="Times New Roman"/>
              </a:rPr>
              <a:t> D-ID қызметін пайдалана отырып, «Өзі</a:t>
            </a:r>
            <a:r>
              <a:rPr lang="ru-RU" sz="3000">
                <a:solidFill>
                  <a:srgbClr val="1C4587"/>
                </a:solidFill>
                <a:latin typeface="Times New Roman"/>
                <a:ea typeface="Times New Roman"/>
                <a:cs typeface="Times New Roman"/>
                <a:sym typeface="Times New Roman"/>
              </a:rPr>
              <a:t>м </a:t>
            </a:r>
            <a:r>
              <a:rPr i="0" lang="ru-RU" sz="3000" u="none" cap="none" strike="noStrike">
                <a:solidFill>
                  <a:srgbClr val="1C4587"/>
                </a:solidFill>
                <a:latin typeface="Times New Roman"/>
                <a:ea typeface="Times New Roman"/>
                <a:cs typeface="Times New Roman"/>
                <a:sym typeface="Times New Roman"/>
              </a:rPr>
              <a:t> туралы» қысқаша бейне әңгімесін (видеоролик) жасаңыз және оны жалпыға қолжетімді платформада жариялаңыз.</a:t>
            </a:r>
            <a:endParaRPr i="0" sz="3000" u="none" cap="none" strike="noStrike">
              <a:solidFill>
                <a:srgbClr val="1C4587"/>
              </a:solidFill>
              <a:latin typeface="Times New Roman"/>
              <a:ea typeface="Times New Roman"/>
              <a:cs typeface="Times New Roman"/>
              <a:sym typeface="Times New Roman"/>
            </a:endParaRPr>
          </a:p>
        </p:txBody>
      </p:sp>
      <p:sp>
        <p:nvSpPr>
          <p:cNvPr id="153" name="Google Shape;153;p6"/>
          <p:cNvSpPr txBox="1"/>
          <p:nvPr/>
        </p:nvSpPr>
        <p:spPr>
          <a:xfrm>
            <a:off x="7563522" y="4460275"/>
            <a:ext cx="3688500" cy="615600"/>
          </a:xfrm>
          <a:prstGeom prst="rect">
            <a:avLst/>
          </a:prstGeom>
          <a:noFill/>
          <a:ln>
            <a:noFill/>
          </a:ln>
        </p:spPr>
        <p:txBody>
          <a:bodyPr anchorCtr="0" anchor="t" bIns="121900" lIns="121900" spcFirstLastPara="1" rIns="121900" wrap="square" tIns="121900">
            <a:spAutoFit/>
          </a:bodyPr>
          <a:lstStyle/>
          <a:p>
            <a:pPr indent="0" lvl="0" marL="0" marR="0" rtl="0" algn="just">
              <a:spcBef>
                <a:spcPts val="0"/>
              </a:spcBef>
              <a:spcAft>
                <a:spcPts val="0"/>
              </a:spcAft>
              <a:buNone/>
            </a:pPr>
            <a:r>
              <a:rPr b="1" i="0" lang="ru-RU" sz="2400" u="none" cap="none" strike="noStrike">
                <a:solidFill>
                  <a:srgbClr val="980000"/>
                </a:solidFill>
                <a:latin typeface="Times New Roman"/>
                <a:ea typeface="Times New Roman"/>
                <a:cs typeface="Times New Roman"/>
                <a:sym typeface="Times New Roman"/>
              </a:rPr>
              <a:t>Келесі түймені басыңыз</a:t>
            </a:r>
            <a:endParaRPr b="1" i="0" sz="2400" u="none" cap="none" strike="noStrike">
              <a:solidFill>
                <a:srgbClr val="980000"/>
              </a:solidFill>
              <a:latin typeface="Times New Roman"/>
              <a:ea typeface="Times New Roman"/>
              <a:cs typeface="Times New Roman"/>
              <a:sym typeface="Times New Roman"/>
            </a:endParaRPr>
          </a:p>
        </p:txBody>
      </p:sp>
      <p:pic>
        <p:nvPicPr>
          <p:cNvPr id="154" name="Google Shape;154;p6"/>
          <p:cNvPicPr preferRelativeResize="0"/>
          <p:nvPr/>
        </p:nvPicPr>
        <p:blipFill rotWithShape="1">
          <a:blip r:embed="rId4">
            <a:alphaModFix/>
          </a:blip>
          <a:srcRect b="0" l="0" r="0" t="0"/>
          <a:stretch/>
        </p:blipFill>
        <p:spPr>
          <a:xfrm>
            <a:off x="7117891" y="5456600"/>
            <a:ext cx="4579750" cy="881663"/>
          </a:xfrm>
          <a:prstGeom prst="rect">
            <a:avLst/>
          </a:prstGeom>
          <a:noFill/>
          <a:ln>
            <a:noFill/>
          </a:ln>
        </p:spPr>
      </p:pic>
      <p:sp>
        <p:nvSpPr>
          <p:cNvPr id="155" name="Google Shape;155;p6"/>
          <p:cNvSpPr txBox="1"/>
          <p:nvPr/>
        </p:nvSpPr>
        <p:spPr>
          <a:xfrm>
            <a:off x="250942" y="2260208"/>
            <a:ext cx="11690100" cy="1169700"/>
          </a:xfrm>
          <a:prstGeom prst="rect">
            <a:avLst/>
          </a:prstGeom>
          <a:noFill/>
          <a:ln>
            <a:noFill/>
          </a:ln>
        </p:spPr>
        <p:txBody>
          <a:bodyPr anchorCtr="0" anchor="t" bIns="121900" lIns="121900" spcFirstLastPara="1" rIns="121900" wrap="square" tIns="121900">
            <a:spAutoFit/>
          </a:bodyPr>
          <a:lstStyle/>
          <a:p>
            <a:pPr indent="0" lvl="0" marL="0" marR="0" rtl="0" algn="just">
              <a:spcBef>
                <a:spcPts val="0"/>
              </a:spcBef>
              <a:spcAft>
                <a:spcPts val="0"/>
              </a:spcAft>
              <a:buNone/>
            </a:pPr>
            <a:r>
              <a:rPr i="0" lang="ru-RU" sz="3000" u="none" cap="none" strike="noStrike">
                <a:solidFill>
                  <a:srgbClr val="1C4587"/>
                </a:solidFill>
                <a:latin typeface="Times New Roman"/>
                <a:ea typeface="Times New Roman"/>
                <a:cs typeface="Times New Roman"/>
                <a:sym typeface="Times New Roman"/>
              </a:rPr>
              <a:t>Алдымен браузерды (</a:t>
            </a:r>
            <a:r>
              <a:rPr b="1" i="0" lang="ru-RU" sz="3000" u="none" cap="none" strike="noStrike">
                <a:solidFill>
                  <a:srgbClr val="980000"/>
                </a:solidFill>
                <a:latin typeface="Times New Roman"/>
                <a:ea typeface="Times New Roman"/>
                <a:cs typeface="Times New Roman"/>
                <a:sym typeface="Times New Roman"/>
              </a:rPr>
              <a:t>мүмкіндігінше Google Chrome</a:t>
            </a:r>
            <a:r>
              <a:rPr i="0" lang="ru-RU" sz="3000" u="none" cap="none" strike="noStrike">
                <a:solidFill>
                  <a:srgbClr val="1C4587"/>
                </a:solidFill>
                <a:latin typeface="Times New Roman"/>
                <a:ea typeface="Times New Roman"/>
                <a:cs typeface="Times New Roman"/>
                <a:sym typeface="Times New Roman"/>
              </a:rPr>
              <a:t>) ашып, келесі сілтемеге өтуіңіз керек: </a:t>
            </a:r>
            <a:r>
              <a:rPr i="0" lang="ru-RU" sz="3000" u="sng" cap="none" strike="noStrike">
                <a:solidFill>
                  <a:srgbClr val="1C4587"/>
                </a:solidFill>
                <a:latin typeface="Times New Roman"/>
                <a:ea typeface="Times New Roman"/>
                <a:cs typeface="Times New Roman"/>
                <a:sym typeface="Times New Roman"/>
                <a:hlinkClick r:id="rId5">
                  <a:extLst>
                    <a:ext uri="{A12FA001-AC4F-418D-AE19-62706E023703}">
                      <ahyp:hlinkClr val="tx"/>
                    </a:ext>
                  </a:extLst>
                </a:hlinkClick>
              </a:rPr>
              <a:t>https://www.d-id.com/</a:t>
            </a:r>
            <a:r>
              <a:rPr i="0" lang="ru-RU" sz="3000" u="none" cap="none" strike="noStrike">
                <a:solidFill>
                  <a:srgbClr val="1C4587"/>
                </a:solidFill>
                <a:latin typeface="Times New Roman"/>
                <a:ea typeface="Times New Roman"/>
                <a:cs typeface="Times New Roman"/>
                <a:sym typeface="Times New Roman"/>
              </a:rPr>
              <a:t> </a:t>
            </a:r>
            <a:endParaRPr i="0" sz="3000" u="none" cap="none" strike="noStrike">
              <a:solidFill>
                <a:srgbClr val="1C4587"/>
              </a:solidFill>
              <a:latin typeface="Times New Roman"/>
              <a:ea typeface="Times New Roman"/>
              <a:cs typeface="Times New Roman"/>
              <a:sym typeface="Times New Roman"/>
            </a:endParaRPr>
          </a:p>
        </p:txBody>
      </p:sp>
      <p:sp>
        <p:nvSpPr>
          <p:cNvPr id="156" name="Google Shape;156;p6"/>
          <p:cNvSpPr txBox="1"/>
          <p:nvPr/>
        </p:nvSpPr>
        <p:spPr>
          <a:xfrm>
            <a:off x="0" y="0"/>
            <a:ext cx="54018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ru-RU">
                <a:solidFill>
                  <a:srgbClr val="980000"/>
                </a:solidFill>
                <a:latin typeface="Times New Roman"/>
                <a:ea typeface="Times New Roman"/>
                <a:cs typeface="Times New Roman"/>
                <a:sym typeface="Times New Roman"/>
              </a:rPr>
              <a:t>D-ID сервисімен танысу және жұмыс істеу</a:t>
            </a:r>
            <a:endParaRPr b="1">
              <a:solidFill>
                <a:srgbClr val="980000"/>
              </a:solidFill>
              <a:latin typeface="Times New Roman"/>
              <a:ea typeface="Times New Roman"/>
              <a:cs typeface="Times New Roman"/>
              <a:sym typeface="Times New Roman"/>
            </a:endParaRPr>
          </a:p>
        </p:txBody>
      </p:sp>
      <p:cxnSp>
        <p:nvCxnSpPr>
          <p:cNvPr id="157" name="Google Shape;157;p6"/>
          <p:cNvCxnSpPr/>
          <p:nvPr/>
        </p:nvCxnSpPr>
        <p:spPr>
          <a:xfrm flipH="1">
            <a:off x="6967150" y="3299925"/>
            <a:ext cx="1018800" cy="1466100"/>
          </a:xfrm>
          <a:prstGeom prst="straightConnector1">
            <a:avLst/>
          </a:prstGeom>
          <a:noFill/>
          <a:ln cap="flat" cmpd="sng" w="38100">
            <a:solidFill>
              <a:srgbClr val="980000"/>
            </a:solidFill>
            <a:prstDash val="solid"/>
            <a:round/>
            <a:headEnd len="med" w="med" type="none"/>
            <a:tailEnd len="med" w="med" type="triangle"/>
          </a:ln>
        </p:spPr>
      </p:cxnSp>
      <p:cxnSp>
        <p:nvCxnSpPr>
          <p:cNvPr id="158" name="Google Shape;158;p6"/>
          <p:cNvCxnSpPr>
            <a:endCxn id="153" idx="1"/>
          </p:cNvCxnSpPr>
          <p:nvPr/>
        </p:nvCxnSpPr>
        <p:spPr>
          <a:xfrm flipH="1" rot="10800000">
            <a:off x="6812022" y="4768075"/>
            <a:ext cx="751500" cy="310200"/>
          </a:xfrm>
          <a:prstGeom prst="straightConnector1">
            <a:avLst/>
          </a:prstGeom>
          <a:noFill/>
          <a:ln cap="flat" cmpd="sng" w="38100">
            <a:solidFill>
              <a:srgbClr val="1C4587"/>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2024-05-15T07:37:41Z</dcterms:created>
  <dc:creator>Student</dc:creator>
</cp:coreProperties>
</file>